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diagrams/layout3.xml" ContentType="application/vnd.openxmlformats-officedocument.drawingml.diagramLayout+xml"/>
  <Override PartName="/ppt/diagrams/colors4.xml" ContentType="application/vnd.openxmlformats-officedocument.drawingml.diagramColors+xml"/>
  <Override PartName="/ppt/diagrams/data3.xml" ContentType="application/vnd.openxmlformats-officedocument.drawingml.diagramData+xml"/>
  <Override PartName="/ppt/diagrams/drawing2.xml" ContentType="application/vnd.ms-office.drawingml.diagramDrawing+xml"/>
  <Override PartName="/ppt/diagrams/quickStyle3.xml" ContentType="application/vnd.openxmlformats-officedocument.drawingml.diagramStyle+xml"/>
  <Override PartName="/ppt/diagrams/colors2.xml" ContentType="application/vnd.openxmlformats-officedocument.drawingml.diagramColors+xml"/>
  <Override PartName="/ppt/diagrams/layout1.xml" ContentType="application/vnd.openxmlformats-officedocument.drawingml.diagramLayout+xml"/>
  <Override PartName="/ppt/diagrams/drawing4.xml" ContentType="application/vnd.ms-office.drawingml.diagramDrawing+xml"/>
  <Override PartName="/ppt/diagrams/colors1.xml" ContentType="application/vnd.openxmlformats-officedocument.drawingml.diagramColors+xml"/>
  <Override PartName="/ppt/diagrams/layout4.xml" ContentType="application/vnd.openxmlformats-officedocument.drawingml.diagramLayout+xml"/>
  <Override PartName="/ppt/diagrams/quickStyle2.xml" ContentType="application/vnd.openxmlformats-officedocument.drawingml.diagramStyle+xml"/>
  <Override PartName="/ppt/diagrams/drawing1.xml" ContentType="application/vnd.ms-office.drawingml.diagramDrawing+xml"/>
  <Override PartName="/ppt/diagrams/data4.xml" ContentType="application/vnd.openxmlformats-officedocument.drawingml.diagramData+xml"/>
  <Override PartName="/ppt/diagrams/data1.xml" ContentType="application/vnd.openxmlformats-officedocument.drawingml.diagramData+xml"/>
  <Override PartName="/ppt/diagrams/_rels/drawing3.xml.rels" ContentType="application/vnd.openxmlformats-package.relationships+xml"/>
  <Override PartName="/ppt/diagrams/_rels/data1.xml.rels" ContentType="application/vnd.openxmlformats-package.relationships+xml"/>
  <Override PartName="/ppt/diagrams/_rels/drawing1.xml.rels" ContentType="application/vnd.openxmlformats-package.relationships+xml"/>
  <Override PartName="/ppt/diagrams/_rels/data2.xml.rels" ContentType="application/vnd.openxmlformats-package.relationships+xml"/>
  <Override PartName="/ppt/diagrams/_rels/drawing2.xml.rels" ContentType="application/vnd.openxmlformats-package.relationships+xml"/>
  <Override PartName="/ppt/diagrams/_rels/data3.xml.rels" ContentType="application/vnd.openxmlformats-package.relationships+xml"/>
  <Override PartName="/ppt/diagrams/quickStyle4.xml" ContentType="application/vnd.openxmlformats-officedocument.drawingml.diagramStyle+xml"/>
  <Override PartName="/ppt/diagrams/drawing3.xml" ContentType="application/vnd.ms-office.drawingml.diagramDrawing+xml"/>
  <Override PartName="/ppt/diagrams/quickStyle1.xml" ContentType="application/vnd.openxmlformats-officedocument.drawingml.diagramStyle+xml"/>
  <Override PartName="/ppt/diagrams/data2.xml" ContentType="application/vnd.openxmlformats-officedocument.drawingml.diagramData+xml"/>
  <Override PartName="/ppt/diagrams/colors3.xml" ContentType="application/vnd.openxmlformats-officedocument.drawingml.diagramColors+xml"/>
  <Override PartName="/ppt/diagrams/layout2.xml" ContentType="application/vnd.openxmlformats-officedocument.drawingml.diagramLayout+xml"/>
  <Override PartName="/ppt/slideMasters/slideMaster12.xml" ContentType="application/vnd.openxmlformats-officedocument.presentationml.slideMaster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8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78.xml" ContentType="application/vnd.openxmlformats-officedocument.presentationml.slide+xml"/>
  <Override PartName="/ppt/slides/slide29.xml" ContentType="application/vnd.openxmlformats-officedocument.presentationml.slide+xml"/>
  <Override PartName="/ppt/slides/_rels/slide33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48.xml.rels" ContentType="application/vnd.openxmlformats-package.relationships+xml"/>
  <Override PartName="/ppt/slides/_rels/slide11.xml.rels" ContentType="application/vnd.openxmlformats-package.relationships+xml"/>
  <Override PartName="/ppt/slides/_rels/slide57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18.xml.rels" ContentType="application/vnd.openxmlformats-package.relationships+xml"/>
  <Override PartName="/ppt/slides/_rels/slide61.xml.rels" ContentType="application/vnd.openxmlformats-package.relationships+xml"/>
  <Override PartName="/ppt/slides/_rels/slide19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46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78.xml.rels" ContentType="application/vnd.openxmlformats-package.relationships+xml"/>
  <Override PartName="/ppt/slides/_rels/slide15.xml.rels" ContentType="application/vnd.openxmlformats-package.relationships+xml"/>
  <Override PartName="/ppt/slides/_rels/slide52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77.xml.rels" ContentType="application/vnd.openxmlformats-package.relationships+xml"/>
  <Override PartName="/ppt/slides/_rels/slide14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5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63.xml.rels" ContentType="application/vnd.openxmlformats-package.relationships+xml"/>
  <Override PartName="/ppt/slides/_rels/slide27.xml.rels" ContentType="application/vnd.openxmlformats-package.relationships+xml"/>
  <Override PartName="/ppt/slides/_rels/slide64.xml.rels" ContentType="application/vnd.openxmlformats-package.relationships+xml"/>
  <Override PartName="/ppt/slides/_rels/slide28.xml.rels" ContentType="application/vnd.openxmlformats-package.relationships+xml"/>
  <Override PartName="/ppt/slides/_rels/slide70.xml.rels" ContentType="application/vnd.openxmlformats-package.relationships+xml"/>
  <Override PartName="/ppt/slides/_rels/slide65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71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66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69.xml.rels" ContentType="application/vnd.openxmlformats-package.relationships+xml"/>
  <Override PartName="/ppt/slides/_rels/slide32.xml.rels" ContentType="application/vnd.openxmlformats-package.relationships+xml"/>
  <Override PartName="/ppt/slides/_rels/slide68.xml.rels" ContentType="application/vnd.openxmlformats-package.relationships+xml"/>
  <Override PartName="/ppt/slides/_rels/slide31.xml.rels" ContentType="application/vnd.openxmlformats-package.relationships+xml"/>
  <Override PartName="/ppt/slides/_rels/slide67.xml.rels" ContentType="application/vnd.openxmlformats-package.relationships+xml"/>
  <Override PartName="/ppt/slides/_rels/slide30.xml.rels" ContentType="application/vnd.openxmlformats-package.relationships+xml"/>
  <Override PartName="/ppt/slides/_rels/slide16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_rels/presentation.xml.rels" ContentType="application/vnd.openxmlformats-package.relationships+xml"/>
  <Override PartName="/ppt/media/image25.jpeg" ContentType="image/jpeg"/>
  <Override PartName="/ppt/media/OOXDiagramDataRels1_4.jpeg" ContentType="image/jpeg"/>
  <Override PartName="/ppt/media/media44.mp3" ContentType="audio/mpeg"/>
  <Override PartName="/ppt/media/image22.png" ContentType="image/png"/>
  <Override PartName="/ppt/media/image19.png" ContentType="image/png"/>
  <Override PartName="/ppt/media/image15.jpeg" ContentType="image/jpeg"/>
  <Override PartName="/ppt/media/image21.png" ContentType="image/png"/>
  <Override PartName="/ppt/media/image27.jpeg" ContentType="image/jpeg"/>
  <Override PartName="/ppt/media/image1.jpeg" ContentType="image/jpeg"/>
  <Override PartName="/ppt/media/OOXDiagramDataRels1_6.jpeg" ContentType="image/jpeg"/>
  <Override PartName="/ppt/media/OOXDiagramDrawingRels3_1.jpeg" ContentType="image/jpeg"/>
  <Override PartName="/ppt/media/image14.jpeg" ContentType="image/jpeg"/>
  <Override PartName="/ppt/media/OOXDiagramDataRels3_2.gif" ContentType="image/gif"/>
  <Override PartName="/ppt/media/image38.jpeg" ContentType="image/jpeg"/>
  <Override PartName="/ppt/media/OOXDiagramDrawingRels3_2.gif" ContentType="image/gif"/>
  <Override PartName="/ppt/media/OOXDiagramDataRels2_1.jpeg" ContentType="image/jpeg"/>
  <Override PartName="/ppt/media/OOXDiagramDrawingRels2_2.jpeg" ContentType="image/jpeg"/>
  <Override PartName="/ppt/media/image23.jpeg" ContentType="image/jpeg"/>
  <Override PartName="/ppt/media/OOXDiagramDataRels1_1.jpeg" ContentType="image/jpeg"/>
  <Override PartName="/ppt/media/OOXDiagramDataRels3_0.jpeg" ContentType="image/jpeg"/>
  <Override PartName="/ppt/media/OOXDiagramDrawingRels1_3.jpeg" ContentType="image/jpeg"/>
  <Override PartName="/ppt/media/OOXDiagramDataRels3_1.jpeg" ContentType="image/jpeg"/>
  <Override PartName="/ppt/media/OOXDiagramDrawingRels1_4.jpeg" ContentType="image/jpeg"/>
  <Override PartName="/ppt/media/image33.png" ContentType="image/png"/>
  <Override PartName="/ppt/media/image17.jpeg" ContentType="image/jpeg"/>
  <Override PartName="/ppt/media/media45.mp3" ContentType="audio/mpeg"/>
  <Override PartName="/ppt/media/image18.jpeg" ContentType="image/jpeg"/>
  <Override PartName="/ppt/media/image43.png" ContentType="image/png"/>
  <Override PartName="/ppt/media/OOXDiagramDrawingRels1_6.jpeg" ContentType="image/jpeg"/>
  <Override PartName="/ppt/media/image50.jpeg" ContentType="image/jpeg"/>
  <Override PartName="/ppt/media/OOXDiagramDataRels2_0.jpeg" ContentType="image/jpeg"/>
  <Override PartName="/ppt/media/media46.mp3" ContentType="audio/mpeg"/>
  <Override PartName="/ppt/media/image34.png" ContentType="image/png"/>
  <Override PartName="/ppt/media/image10.jpeg" ContentType="image/jpeg"/>
  <Override PartName="/ppt/media/OOXDiagramDrawingRels1_2.png" ContentType="image/png"/>
  <Override PartName="/ppt/media/media47.mp3" ContentType="audio/mpeg"/>
  <Override PartName="/ppt/media/image49.jpeg" ContentType="image/jpeg"/>
  <Override PartName="/ppt/media/image12.jpeg" ContentType="image/jpeg"/>
  <Override PartName="/ppt/media/media48.mp3" ContentType="audio/mpeg"/>
  <Override PartName="/ppt/media/image16.jpeg" ContentType="image/jpeg"/>
  <Override PartName="/ppt/media/OOXDiagramDrawingRels1_5.jpeg" ContentType="image/jpeg"/>
  <Override PartName="/ppt/media/OOXDiagramDataRels1_2.png" ContentType="image/png"/>
  <Override PartName="/ppt/media/image37.png" ContentType="image/png"/>
  <Override PartName="/ppt/media/image39.jpeg" ContentType="image/jpeg"/>
  <Override PartName="/ppt/media/OOXDiagramDrawingRels1_0.jpeg" ContentType="image/jpeg"/>
  <Override PartName="/ppt/media/image41.jpeg" ContentType="image/jpeg"/>
  <Override PartName="/ppt/media/media42.mp3" ContentType="audio/mpeg"/>
  <Override PartName="/ppt/media/image40.jpeg" ContentType="image/jpeg"/>
  <Override PartName="/ppt/media/OOXDiagramDataRels1_3.jpeg" ContentType="image/jpeg"/>
  <Override PartName="/ppt/media/image24.jpeg" ContentType="image/jpeg"/>
  <Override PartName="/ppt/media/image30.jpeg" ContentType="image/jpeg"/>
  <Override PartName="/ppt/media/image3.gif" ContentType="image/gif"/>
  <Override PartName="/ppt/media/image7.jpeg" ContentType="image/jpeg"/>
  <Override PartName="/ppt/media/image29.jpeg" ContentType="image/jpeg"/>
  <Override PartName="/ppt/media/image4.jpeg" ContentType="image/jpeg"/>
  <Override PartName="/ppt/media/OOXDiagramDataRels1_5.jpeg" ContentType="image/jpeg"/>
  <Override PartName="/ppt/media/image26.jpeg" ContentType="image/jpeg"/>
  <Override PartName="/ppt/media/image5.jpeg" ContentType="image/jpeg"/>
  <Override PartName="/ppt/media/image6.jpeg" ContentType="image/jpeg"/>
  <Override PartName="/ppt/media/image2.jpeg" ContentType="image/jpeg"/>
  <Override PartName="/ppt/media/image28.jpeg" ContentType="image/jpeg"/>
  <Override PartName="/ppt/media/OOXDiagramDataRels1_0.jpeg" ContentType="image/jpeg"/>
  <Override PartName="/ppt/media/image11.jpeg" ContentType="image/jpeg"/>
  <Override PartName="/ppt/media/image8.jpeg" ContentType="image/jpeg"/>
  <Override PartName="/ppt/media/OOXDiagramDrawingRels1_1.jpeg" ContentType="image/jpeg"/>
  <Override PartName="/ppt/media/image36.png" ContentType="image/png"/>
  <Override PartName="/ppt/media/image9.jpeg" ContentType="image/jpeg"/>
  <Override PartName="/ppt/media/image13.jpeg" ContentType="image/jpeg"/>
  <Override PartName="/ppt/media/OOXDiagramDrawingRels3_0.jpeg" ContentType="image/jpeg"/>
  <Override PartName="/ppt/media/image31.jpeg" ContentType="image/jpeg"/>
  <Override PartName="/ppt/media/OOXDiagramDataRels2_2.jpeg" ContentType="image/jpeg"/>
  <Override PartName="/ppt/media/image35.png" ContentType="image/png"/>
  <Override PartName="/ppt/media/image32.jpeg" ContentType="image/jpeg"/>
  <Override PartName="/ppt/media/OOXDiagramDrawingRels2_0.jpeg" ContentType="image/jpeg"/>
  <Override PartName="/ppt/media/OOXDiagramDrawingRels2_1.jpeg" ContentType="image/jpeg"/>
  <Override PartName="/ppt/media/image2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9" r:id="rId9"/>
    <p:sldMasterId id="2147483671" r:id="rId10"/>
    <p:sldMasterId id="2147483673" r:id="rId11"/>
    <p:sldMasterId id="2147483675" r:id="rId12"/>
    <p:sldMasterId id="2147483677" r:id="rId13"/>
    <p:sldMasterId id="2147483679" r:id="rId14"/>
    <p:sldMasterId id="2147483681" r:id="rId15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0" r:id="rId80"/>
    <p:sldId id="321" r:id="rId81"/>
    <p:sldId id="322" r:id="rId82"/>
    <p:sldId id="323" r:id="rId83"/>
    <p:sldId id="324" r:id="rId84"/>
    <p:sldId id="325" r:id="rId85"/>
    <p:sldId id="326" r:id="rId86"/>
    <p:sldId id="327" r:id="rId87"/>
    <p:sldId id="328" r:id="rId88"/>
    <p:sldId id="329" r:id="rId89"/>
    <p:sldId id="330" r:id="rId90"/>
    <p:sldId id="331" r:id="rId91"/>
    <p:sldId id="332" r:id="rId92"/>
    <p:sldId id="333" r:id="rId93"/>
  </p:sldIdLst>
  <p:sldSz cx="9144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<Relationship Id="rId58" Type="http://schemas.openxmlformats.org/officeDocument/2006/relationships/slide" Target="slides/slide43.xml"/><Relationship Id="rId59" Type="http://schemas.openxmlformats.org/officeDocument/2006/relationships/slide" Target="slides/slide44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slide" Target="slides/slide47.xml"/><Relationship Id="rId63" Type="http://schemas.openxmlformats.org/officeDocument/2006/relationships/slide" Target="slides/slide48.xml"/><Relationship Id="rId64" Type="http://schemas.openxmlformats.org/officeDocument/2006/relationships/slide" Target="slides/slide49.xml"/><Relationship Id="rId65" Type="http://schemas.openxmlformats.org/officeDocument/2006/relationships/slide" Target="slides/slide50.xml"/><Relationship Id="rId66" Type="http://schemas.openxmlformats.org/officeDocument/2006/relationships/slide" Target="slides/slide51.xml"/><Relationship Id="rId67" Type="http://schemas.openxmlformats.org/officeDocument/2006/relationships/slide" Target="slides/slide52.xml"/><Relationship Id="rId68" Type="http://schemas.openxmlformats.org/officeDocument/2006/relationships/slide" Target="slides/slide53.xml"/><Relationship Id="rId69" Type="http://schemas.openxmlformats.org/officeDocument/2006/relationships/slide" Target="slides/slide54.xml"/><Relationship Id="rId70" Type="http://schemas.openxmlformats.org/officeDocument/2006/relationships/slide" Target="slides/slide55.xml"/><Relationship Id="rId71" Type="http://schemas.openxmlformats.org/officeDocument/2006/relationships/slide" Target="slides/slide56.xml"/><Relationship Id="rId72" Type="http://schemas.openxmlformats.org/officeDocument/2006/relationships/slide" Target="slides/slide57.xml"/><Relationship Id="rId73" Type="http://schemas.openxmlformats.org/officeDocument/2006/relationships/slide" Target="slides/slide58.xml"/><Relationship Id="rId74" Type="http://schemas.openxmlformats.org/officeDocument/2006/relationships/slide" Target="slides/slide59.xml"/><Relationship Id="rId75" Type="http://schemas.openxmlformats.org/officeDocument/2006/relationships/slide" Target="slides/slide60.xml"/><Relationship Id="rId76" Type="http://schemas.openxmlformats.org/officeDocument/2006/relationships/slide" Target="slides/slide61.xml"/><Relationship Id="rId77" Type="http://schemas.openxmlformats.org/officeDocument/2006/relationships/slide" Target="slides/slide62.xml"/><Relationship Id="rId78" Type="http://schemas.openxmlformats.org/officeDocument/2006/relationships/slide" Target="slides/slide63.xml"/><Relationship Id="rId79" Type="http://schemas.openxmlformats.org/officeDocument/2006/relationships/slide" Target="slides/slide64.xml"/><Relationship Id="rId80" Type="http://schemas.openxmlformats.org/officeDocument/2006/relationships/slide" Target="slides/slide65.xml"/><Relationship Id="rId81" Type="http://schemas.openxmlformats.org/officeDocument/2006/relationships/slide" Target="slides/slide66.xml"/><Relationship Id="rId82" Type="http://schemas.openxmlformats.org/officeDocument/2006/relationships/slide" Target="slides/slide67.xml"/><Relationship Id="rId83" Type="http://schemas.openxmlformats.org/officeDocument/2006/relationships/slide" Target="slides/slide68.xml"/><Relationship Id="rId84" Type="http://schemas.openxmlformats.org/officeDocument/2006/relationships/slide" Target="slides/slide69.xml"/><Relationship Id="rId85" Type="http://schemas.openxmlformats.org/officeDocument/2006/relationships/slide" Target="slides/slide70.xml"/><Relationship Id="rId86" Type="http://schemas.openxmlformats.org/officeDocument/2006/relationships/slide" Target="slides/slide71.xml"/><Relationship Id="rId87" Type="http://schemas.openxmlformats.org/officeDocument/2006/relationships/slide" Target="slides/slide72.xml"/><Relationship Id="rId88" Type="http://schemas.openxmlformats.org/officeDocument/2006/relationships/slide" Target="slides/slide73.xml"/><Relationship Id="rId89" Type="http://schemas.openxmlformats.org/officeDocument/2006/relationships/slide" Target="slides/slide74.xml"/><Relationship Id="rId90" Type="http://schemas.openxmlformats.org/officeDocument/2006/relationships/slide" Target="slides/slide75.xml"/><Relationship Id="rId91" Type="http://schemas.openxmlformats.org/officeDocument/2006/relationships/slide" Target="slides/slide76.xml"/><Relationship Id="rId92" Type="http://schemas.openxmlformats.org/officeDocument/2006/relationships/slide" Target="slides/slide77.xml"/><Relationship Id="rId93" Type="http://schemas.openxmlformats.org/officeDocument/2006/relationships/slide" Target="slides/slide78.xml"/><Relationship Id="rId94" Type="http://schemas.openxmlformats.org/officeDocument/2006/relationships/presProps" Target="presProps.xml"/>
</Relationships>
</file>

<file path=ppt/diagrams/_rels/data1.xml.rels><?xml version="1.0" encoding="UTF-8"?>
<Relationships xmlns="http://schemas.openxmlformats.org/package/2006/relationships"><Relationship Id="rId1" Type="http://schemas.openxmlformats.org/officeDocument/2006/relationships/image" Target="../media/OOXDiagramDataRels1_0.jpeg"/><Relationship Id="rId2" Type="http://schemas.openxmlformats.org/officeDocument/2006/relationships/image" Target="../media/OOXDiagramDataRels1_1.jpeg"/><Relationship Id="rId3" Type="http://schemas.openxmlformats.org/officeDocument/2006/relationships/image" Target="../media/OOXDiagramDataRels1_2.png"/><Relationship Id="rId4" Type="http://schemas.openxmlformats.org/officeDocument/2006/relationships/image" Target="../media/OOXDiagramDataRels1_3.jpeg"/><Relationship Id="rId5" Type="http://schemas.openxmlformats.org/officeDocument/2006/relationships/image" Target="../media/OOXDiagramDataRels1_4.jpeg"/><Relationship Id="rId6" Type="http://schemas.openxmlformats.org/officeDocument/2006/relationships/image" Target="../media/OOXDiagramDataRels1_5.jpeg"/><Relationship Id="rId7" Type="http://schemas.openxmlformats.org/officeDocument/2006/relationships/image" Target="../media/OOXDiagramDataRels1_6.jpeg"/>
</Relationships>
</file>

<file path=ppt/diagrams/_rels/data2.xml.rels><?xml version="1.0" encoding="UTF-8"?>
<Relationships xmlns="http://schemas.openxmlformats.org/package/2006/relationships"><Relationship Id="rId1" Type="http://schemas.openxmlformats.org/officeDocument/2006/relationships/image" Target="../media/OOXDiagramDataRels2_0.jpeg"/><Relationship Id="rId2" Type="http://schemas.openxmlformats.org/officeDocument/2006/relationships/image" Target="../media/OOXDiagramDataRels2_1.jpeg"/><Relationship Id="rId3" Type="http://schemas.openxmlformats.org/officeDocument/2006/relationships/image" Target="../media/OOXDiagramDataRels2_2.jpeg"/>
</Relationships>
</file>

<file path=ppt/diagrams/_rels/data3.xml.rels><?xml version="1.0" encoding="UTF-8"?>
<Relationships xmlns="http://schemas.openxmlformats.org/package/2006/relationships"><Relationship Id="rId1" Type="http://schemas.openxmlformats.org/officeDocument/2006/relationships/image" Target="../media/OOXDiagramDataRels3_0.jpeg"/><Relationship Id="rId2" Type="http://schemas.openxmlformats.org/officeDocument/2006/relationships/image" Target="../media/OOXDiagramDataRels3_1.jpeg"/><Relationship Id="rId3" Type="http://schemas.openxmlformats.org/officeDocument/2006/relationships/image" Target="../media/OOXDiagramDataRels3_2.gif"/>
</Relationships>
</file>

<file path=ppt/diagrams/_rels/drawing1.xml.rels><?xml version="1.0" encoding="UTF-8"?>
<Relationships xmlns="http://schemas.openxmlformats.org/package/2006/relationships"><Relationship Id="rId1" Type="http://schemas.openxmlformats.org/officeDocument/2006/relationships/image" Target="../media/OOXDiagramDrawingRels1_0.jpeg"/><Relationship Id="rId2" Type="http://schemas.openxmlformats.org/officeDocument/2006/relationships/image" Target="../media/OOXDiagramDrawingRels1_1.jpeg"/><Relationship Id="rId3" Type="http://schemas.openxmlformats.org/officeDocument/2006/relationships/image" Target="../media/OOXDiagramDrawingRels1_2.png"/><Relationship Id="rId4" Type="http://schemas.openxmlformats.org/officeDocument/2006/relationships/image" Target="../media/OOXDiagramDrawingRels1_3.jpeg"/><Relationship Id="rId5" Type="http://schemas.openxmlformats.org/officeDocument/2006/relationships/image" Target="../media/OOXDiagramDrawingRels1_4.jpeg"/><Relationship Id="rId6" Type="http://schemas.openxmlformats.org/officeDocument/2006/relationships/image" Target="../media/OOXDiagramDrawingRels1_5.jpeg"/><Relationship Id="rId7" Type="http://schemas.openxmlformats.org/officeDocument/2006/relationships/image" Target="../media/OOXDiagramDrawingRels1_6.jpeg"/>
</Relationships>
</file>

<file path=ppt/diagrams/_rels/drawing2.xml.rels><?xml version="1.0" encoding="UTF-8"?>
<Relationships xmlns="http://schemas.openxmlformats.org/package/2006/relationships"><Relationship Id="rId1" Type="http://schemas.openxmlformats.org/officeDocument/2006/relationships/image" Target="../media/OOXDiagramDrawingRels2_0.jpeg"/><Relationship Id="rId2" Type="http://schemas.openxmlformats.org/officeDocument/2006/relationships/image" Target="../media/OOXDiagramDrawingRels2_1.jpeg"/><Relationship Id="rId3" Type="http://schemas.openxmlformats.org/officeDocument/2006/relationships/image" Target="../media/OOXDiagramDrawingRels2_2.jpeg"/>
</Relationships>
</file>

<file path=ppt/diagrams/_rels/drawing3.xml.rels><?xml version="1.0" encoding="UTF-8"?>
<Relationships xmlns="http://schemas.openxmlformats.org/package/2006/relationships"><Relationship Id="rId1" Type="http://schemas.openxmlformats.org/officeDocument/2006/relationships/image" Target="../media/OOXDiagramDrawingRels3_0.jpeg"/><Relationship Id="rId2" Type="http://schemas.openxmlformats.org/officeDocument/2006/relationships/image" Target="../media/OOXDiagramDrawingRels3_1.jpeg"/><Relationship Id="rId3" Type="http://schemas.openxmlformats.org/officeDocument/2006/relationships/image" Target="../media/OOXDiagramDrawingRels3_2.gif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2C51A7-87A4-4EF0-A87F-F5096BC533AD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</dgm:pt>
    <dgm:pt modelId="{9301D07E-5F0A-4D50-BD28-2ADE89F4ADB4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Guten Morgen!</a:t>
          </a:r>
        </a:p>
        <a:p>
          <a:r>
            <a:rPr lang="en-US" sz="1600" b="1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Guten Tag!</a:t>
          </a:r>
        </a:p>
      </dgm:t>
    </dgm:pt>
    <dgm:pt modelId="{40DDE0F4-5854-4DD2-ACC3-7A708A137C9E}" type="parTrans" cxnId="{B897315B-542F-4153-AE91-F8E73151B27C}">
      <dgm:prSet/>
      <dgm:spPr/>
      <dgm:t>
        <a:bodyPr/>
        <a:lstStyle/>
        <a:p>
          <a:endParaRPr lang="en-US"/>
        </a:p>
      </dgm:t>
    </dgm:pt>
    <dgm:pt modelId="{3F333570-CFFA-474A-8D89-80632F88A3C6}" type="sibTrans" cxnId="{B897315B-542F-4153-AE91-F8E73151B27C}">
      <dgm:prSet/>
      <dgm:spPr/>
      <dgm:t>
        <a:bodyPr/>
        <a:lstStyle/>
        <a:p>
          <a:endParaRPr lang="en-US"/>
        </a:p>
      </dgm:t>
    </dgm:pt>
    <dgm:pt modelId="{71FBB3DC-35A6-43E1-B12B-D2A7AA876D7F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Guten Abend!</a:t>
          </a:r>
        </a:p>
      </dgm:t>
    </dgm:pt>
    <dgm:pt modelId="{7B182BCD-C9CF-4AC4-A042-4979637A588F}" type="parTrans" cxnId="{160E32F4-0285-47BE-A72D-892E6F830C98}">
      <dgm:prSet/>
      <dgm:spPr/>
      <dgm:t>
        <a:bodyPr/>
        <a:lstStyle/>
        <a:p>
          <a:endParaRPr lang="en-US"/>
        </a:p>
      </dgm:t>
    </dgm:pt>
    <dgm:pt modelId="{98E6D452-7D6C-4B63-A1A0-FDEAC6084E98}" type="sibTrans" cxnId="{160E32F4-0285-47BE-A72D-892E6F830C98}">
      <dgm:prSet/>
      <dgm:spPr/>
      <dgm:t>
        <a:bodyPr/>
        <a:lstStyle/>
        <a:p>
          <a:endParaRPr lang="en-US"/>
        </a:p>
      </dgm:t>
    </dgm:pt>
    <dgm:pt modelId="{AAA4F9DB-85A9-4480-9642-344775CFD4D7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Danke! / Vielen Dank!</a:t>
          </a:r>
        </a:p>
      </dgm:t>
    </dgm:pt>
    <dgm:pt modelId="{C89D56E8-1028-4178-830F-DA7CF7CF9618}" type="parTrans" cxnId="{505D63E4-A4E7-46EF-885B-4B654EFA3943}">
      <dgm:prSet/>
      <dgm:spPr/>
      <dgm:t>
        <a:bodyPr/>
        <a:lstStyle/>
        <a:p>
          <a:endParaRPr lang="en-US"/>
        </a:p>
      </dgm:t>
    </dgm:pt>
    <dgm:pt modelId="{4C94F1D3-BFE2-48DA-A083-1444FC3AB532}" type="sibTrans" cxnId="{505D63E4-A4E7-46EF-885B-4B654EFA3943}">
      <dgm:prSet/>
      <dgm:spPr/>
      <dgm:t>
        <a:bodyPr/>
        <a:lstStyle/>
        <a:p>
          <a:endParaRPr lang="en-US"/>
        </a:p>
      </dgm:t>
    </dgm:pt>
    <dgm:pt modelId="{18B46200-FF3D-4E4E-9113-D7859FDA0CC9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Gute Nacht!</a:t>
          </a:r>
        </a:p>
      </dgm:t>
    </dgm:pt>
    <dgm:pt modelId="{5058B3A9-C82F-4C7A-8AE5-BCC81B45FF0C}" type="parTrans" cxnId="{85116BE9-AFEF-4454-9F12-2E8014D45337}">
      <dgm:prSet/>
      <dgm:spPr/>
      <dgm:t>
        <a:bodyPr/>
        <a:lstStyle/>
        <a:p>
          <a:endParaRPr lang="en-US"/>
        </a:p>
      </dgm:t>
    </dgm:pt>
    <dgm:pt modelId="{771ADADE-A255-4937-9553-3893968C9762}" type="sibTrans" cxnId="{85116BE9-AFEF-4454-9F12-2E8014D45337}">
      <dgm:prSet/>
      <dgm:spPr/>
      <dgm:t>
        <a:bodyPr/>
        <a:lstStyle/>
        <a:p>
          <a:endParaRPr lang="en-US"/>
        </a:p>
      </dgm:t>
    </dgm:pt>
    <dgm:pt modelId="{59C2609B-886D-4B9E-A441-09EA83375195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Bitte!</a:t>
          </a:r>
        </a:p>
      </dgm:t>
    </dgm:pt>
    <dgm:pt modelId="{402ED02C-7B98-4A4D-AF04-7DE2F5A33B01}" type="parTrans" cxnId="{1C301561-46BA-4891-A7CC-B4E12A1608CA}">
      <dgm:prSet/>
      <dgm:spPr/>
      <dgm:t>
        <a:bodyPr/>
        <a:lstStyle/>
        <a:p>
          <a:endParaRPr lang="en-US"/>
        </a:p>
      </dgm:t>
    </dgm:pt>
    <dgm:pt modelId="{B3077547-4DAC-4672-ADC3-A96650349325}" type="sibTrans" cxnId="{1C301561-46BA-4891-A7CC-B4E12A1608CA}">
      <dgm:prSet/>
      <dgm:spPr/>
      <dgm:t>
        <a:bodyPr/>
        <a:lstStyle/>
        <a:p>
          <a:endParaRPr lang="en-US"/>
        </a:p>
      </dgm:t>
    </dgm:pt>
    <dgm:pt modelId="{2A19F941-D30B-4A23-B73A-56367A8D7F26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Es tut mir leid!</a:t>
          </a:r>
        </a:p>
      </dgm:t>
    </dgm:pt>
    <dgm:pt modelId="{ED981F2E-74C2-49B5-8AF0-E57F3468DF6D}" type="parTrans" cxnId="{AF5258D8-707C-4375-A2D9-C4F5A1322093}">
      <dgm:prSet/>
      <dgm:spPr/>
      <dgm:t>
        <a:bodyPr/>
        <a:lstStyle/>
        <a:p>
          <a:endParaRPr lang="en-US"/>
        </a:p>
      </dgm:t>
    </dgm:pt>
    <dgm:pt modelId="{C813CBDE-D6AE-4123-9BC3-A3A6ED2EC1EF}" type="sibTrans" cxnId="{AF5258D8-707C-4375-A2D9-C4F5A1322093}">
      <dgm:prSet/>
      <dgm:spPr/>
      <dgm:t>
        <a:bodyPr/>
        <a:lstStyle/>
        <a:p>
          <a:endParaRPr lang="en-US"/>
        </a:p>
      </dgm:t>
    </dgm:pt>
    <dgm:pt modelId="{52AFF216-A798-4DC5-94A7-222F0B4C2360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Entschuldigung!</a:t>
          </a:r>
        </a:p>
      </dgm:t>
    </dgm:pt>
    <dgm:pt modelId="{229D1059-2123-4D72-884F-8679A3D3C306}" type="parTrans" cxnId="{15F878C9-52BD-4DD3-A870-2760F456889C}">
      <dgm:prSet/>
      <dgm:spPr/>
      <dgm:t>
        <a:bodyPr/>
        <a:lstStyle/>
        <a:p>
          <a:endParaRPr lang="en-US"/>
        </a:p>
      </dgm:t>
    </dgm:pt>
    <dgm:pt modelId="{E82707DD-45F6-4A02-82F0-8FBE471A2A04}" type="sibTrans" cxnId="{15F878C9-52BD-4DD3-A870-2760F456889C}">
      <dgm:prSet/>
      <dgm:spPr/>
      <dgm:t>
        <a:bodyPr/>
        <a:lstStyle/>
        <a:p>
          <a:endParaRPr lang="en-US"/>
        </a:p>
      </dgm:t>
    </dgm:pt>
    <dgm:pt modelId="{DA3E9A3B-7A49-4F02-BBE7-EAC2F625A30B}" type="pres">
      <dgm:prSet presAssocID="{FB2C51A7-87A4-4EF0-A87F-F5096BC533AD}" presName="linearFlow" presStyleCnt="0">
        <dgm:presLayoutVars>
          <dgm:dir/>
          <dgm:resizeHandles val="exact"/>
        </dgm:presLayoutVars>
      </dgm:prSet>
      <dgm:spPr/>
    </dgm:pt>
    <dgm:pt modelId="{ABC72D8A-E382-409D-A327-EE0139AC1419}" type="pres">
      <dgm:prSet presAssocID="{9301D07E-5F0A-4D50-BD28-2ADE89F4ADB4}" presName="composite" presStyleCnt="0"/>
      <dgm:spPr/>
    </dgm:pt>
    <dgm:pt modelId="{8998D6C1-1B24-4917-B09A-EA0C7EE3BC77}" type="pres">
      <dgm:prSet presAssocID="{9301D07E-5F0A-4D50-BD28-2ADE89F4ADB4}" presName="imgShp" presStyleLbl="fgImgPlace1" presStyleIdx="0" presStyleCnt="7" custScaleX="496782" custScaleY="26258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D55B6567-E09F-4498-B2EB-D4DCD803C36F}" type="pres">
      <dgm:prSet presAssocID="{9301D07E-5F0A-4D50-BD28-2ADE89F4ADB4}" presName="txShp" presStyleLbl="node1" presStyleIdx="0" presStyleCnt="7" custScaleY="322033">
        <dgm:presLayoutVars>
          <dgm:bulletEnabled val="1"/>
        </dgm:presLayoutVars>
      </dgm:prSet>
      <dgm:spPr/>
    </dgm:pt>
    <dgm:pt modelId="{DB0D79E5-29CB-482D-98FC-B1CA57A09C00}" type="pres">
      <dgm:prSet presAssocID="{3F333570-CFFA-474A-8D89-80632F88A3C6}" presName="spacing" presStyleCnt="0"/>
      <dgm:spPr/>
    </dgm:pt>
    <dgm:pt modelId="{0432EB50-ABB8-4751-AD42-712E1060D40C}" type="pres">
      <dgm:prSet presAssocID="{71FBB3DC-35A6-43E1-B12B-D2A7AA876D7F}" presName="composite" presStyleCnt="0"/>
      <dgm:spPr/>
    </dgm:pt>
    <dgm:pt modelId="{E6E5560D-7390-4D85-8FD5-9849752BC55B}" type="pres">
      <dgm:prSet presAssocID="{71FBB3DC-35A6-43E1-B12B-D2A7AA876D7F}" presName="imgShp" presStyleLbl="fgImgPlace1" presStyleIdx="1" presStyleCnt="7" custScaleX="385499" custScaleY="296179" custLinFactNeighborX="-7272" custLinFactNeighborY="5460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366C3716-6FC5-4449-86E2-4AAF04F151FC}" type="pres">
      <dgm:prSet presAssocID="{71FBB3DC-35A6-43E1-B12B-D2A7AA876D7F}" presName="txShp" presStyleLbl="node1" presStyleIdx="1" presStyleCnt="7" custScaleY="200145">
        <dgm:presLayoutVars>
          <dgm:bulletEnabled val="1"/>
        </dgm:presLayoutVars>
      </dgm:prSet>
      <dgm:spPr/>
    </dgm:pt>
    <dgm:pt modelId="{98ADBDA8-A1BB-4E14-A8F8-9DF5D56339EF}" type="pres">
      <dgm:prSet presAssocID="{98E6D452-7D6C-4B63-A1A0-FDEAC6084E98}" presName="spacing" presStyleCnt="0"/>
      <dgm:spPr/>
    </dgm:pt>
    <dgm:pt modelId="{EDFA9CAC-3270-4CA4-B10A-35A1E8E61C9E}" type="pres">
      <dgm:prSet presAssocID="{18B46200-FF3D-4E4E-9113-D7859FDA0CC9}" presName="composite" presStyleCnt="0"/>
      <dgm:spPr/>
    </dgm:pt>
    <dgm:pt modelId="{CE414A2A-BEB7-4329-8106-BC173571FE7F}" type="pres">
      <dgm:prSet presAssocID="{18B46200-FF3D-4E4E-9113-D7859FDA0CC9}" presName="imgShp" presStyleLbl="fgImgPlace1" presStyleIdx="2" presStyleCnt="7" custScaleX="336336" custScaleY="341409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3EFD9398-07F5-4858-96CE-4BEFBC26419A}" type="pres">
      <dgm:prSet presAssocID="{18B46200-FF3D-4E4E-9113-D7859FDA0CC9}" presName="txShp" presStyleLbl="node1" presStyleIdx="2" presStyleCnt="7" custScaleY="217954">
        <dgm:presLayoutVars>
          <dgm:bulletEnabled val="1"/>
        </dgm:presLayoutVars>
      </dgm:prSet>
      <dgm:spPr/>
    </dgm:pt>
    <dgm:pt modelId="{F744FCD3-D7F6-4B6C-8E1C-B542FDE65778}" type="pres">
      <dgm:prSet presAssocID="{771ADADE-A255-4937-9553-3893968C9762}" presName="spacing" presStyleCnt="0"/>
      <dgm:spPr/>
    </dgm:pt>
    <dgm:pt modelId="{FD587891-797D-48AD-816D-63B8710D695E}" type="pres">
      <dgm:prSet presAssocID="{AAA4F9DB-85A9-4480-9642-344775CFD4D7}" presName="composite" presStyleCnt="0"/>
      <dgm:spPr/>
    </dgm:pt>
    <dgm:pt modelId="{2F17509C-D1AE-445B-9E03-65B9EEC91B84}" type="pres">
      <dgm:prSet presAssocID="{AAA4F9DB-85A9-4480-9642-344775CFD4D7}" presName="imgShp" presStyleLbl="fgImgPlace1" presStyleIdx="3" presStyleCnt="7" custScaleX="367282" custScaleY="322435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D3B4C02-0E5E-43FB-BB12-BC8FD1C8CAAA}" type="pres">
      <dgm:prSet presAssocID="{AAA4F9DB-85A9-4480-9642-344775CFD4D7}" presName="txShp" presStyleLbl="node1" presStyleIdx="3" presStyleCnt="7" custScaleY="199403">
        <dgm:presLayoutVars>
          <dgm:bulletEnabled val="1"/>
        </dgm:presLayoutVars>
      </dgm:prSet>
      <dgm:spPr/>
    </dgm:pt>
    <dgm:pt modelId="{57923403-01D6-4595-A247-7D5C2E385B45}" type="pres">
      <dgm:prSet presAssocID="{4C94F1D3-BFE2-48DA-A083-1444FC3AB532}" presName="spacing" presStyleCnt="0"/>
      <dgm:spPr/>
    </dgm:pt>
    <dgm:pt modelId="{48CAE164-8FA5-4852-8A66-9E0D8B674B61}" type="pres">
      <dgm:prSet presAssocID="{59C2609B-886D-4B9E-A441-09EA83375195}" presName="composite" presStyleCnt="0"/>
      <dgm:spPr/>
    </dgm:pt>
    <dgm:pt modelId="{AC4444D5-B37E-4DD7-B7A6-E029A146FF5E}" type="pres">
      <dgm:prSet presAssocID="{59C2609B-886D-4B9E-A441-09EA83375195}" presName="imgShp" presStyleLbl="fgImgPlace1" presStyleIdx="4" presStyleCnt="7" custScaleX="476327" custScaleY="345959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95C69B5F-3A2B-406B-A4D7-E111A8C9A751}" type="pres">
      <dgm:prSet presAssocID="{59C2609B-886D-4B9E-A441-09EA83375195}" presName="txShp" presStyleLbl="node1" presStyleIdx="4" presStyleCnt="7" custScaleY="303976" custLinFactNeighborX="-162" custLinFactNeighborY="6887">
        <dgm:presLayoutVars>
          <dgm:bulletEnabled val="1"/>
        </dgm:presLayoutVars>
      </dgm:prSet>
      <dgm:spPr/>
    </dgm:pt>
    <dgm:pt modelId="{A897A690-2A08-4278-B03F-FF0EC5B22B8D}" type="pres">
      <dgm:prSet presAssocID="{B3077547-4DAC-4672-ADC3-A96650349325}" presName="spacing" presStyleCnt="0"/>
      <dgm:spPr/>
    </dgm:pt>
    <dgm:pt modelId="{F0739765-4525-4E86-9CF2-1F56E4C2473A}" type="pres">
      <dgm:prSet presAssocID="{2A19F941-D30B-4A23-B73A-56367A8D7F26}" presName="composite" presStyleCnt="0"/>
      <dgm:spPr/>
    </dgm:pt>
    <dgm:pt modelId="{09021877-9E95-4B5D-B3B5-D43CCD876BEE}" type="pres">
      <dgm:prSet presAssocID="{2A19F941-D30B-4A23-B73A-56367A8D7F26}" presName="imgShp" presStyleLbl="fgImgPlace1" presStyleIdx="5" presStyleCnt="7" custScaleX="459848" custScaleY="472309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BC79E8CD-CEEA-4A1D-9D4D-149A747057F7}" type="pres">
      <dgm:prSet presAssocID="{2A19F941-D30B-4A23-B73A-56367A8D7F26}" presName="txShp" presStyleLbl="node1" presStyleIdx="5" presStyleCnt="7" custScaleY="286224">
        <dgm:presLayoutVars>
          <dgm:bulletEnabled val="1"/>
        </dgm:presLayoutVars>
      </dgm:prSet>
      <dgm:spPr/>
    </dgm:pt>
    <dgm:pt modelId="{75CF4270-38ED-4E2A-A48E-F60DD8D5A24B}" type="pres">
      <dgm:prSet presAssocID="{C813CBDE-D6AE-4123-9BC3-A3A6ED2EC1EF}" presName="spacing" presStyleCnt="0"/>
      <dgm:spPr/>
    </dgm:pt>
    <dgm:pt modelId="{B4D5B2BD-4093-41A4-ACCF-29134EA81C80}" type="pres">
      <dgm:prSet presAssocID="{52AFF216-A798-4DC5-94A7-222F0B4C2360}" presName="composite" presStyleCnt="0"/>
      <dgm:spPr/>
    </dgm:pt>
    <dgm:pt modelId="{8343EF86-8F92-4327-8464-6171A832D631}" type="pres">
      <dgm:prSet presAssocID="{52AFF216-A798-4DC5-94A7-222F0B4C2360}" presName="imgShp" presStyleLbl="fgImgPlace1" presStyleIdx="6" presStyleCnt="7" custScaleX="597137" custScaleY="510044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</dgm:pt>
    <dgm:pt modelId="{DC9B22EC-C41C-4DAE-AD4A-0D19340B51E3}" type="pres">
      <dgm:prSet presAssocID="{52AFF216-A798-4DC5-94A7-222F0B4C2360}" presName="txShp" presStyleLbl="node1" presStyleIdx="6" presStyleCnt="7" custScaleX="95540" custScaleY="217705">
        <dgm:presLayoutVars>
          <dgm:bulletEnabled val="1"/>
        </dgm:presLayoutVars>
      </dgm:prSet>
      <dgm:spPr/>
    </dgm:pt>
  </dgm:ptLst>
  <dgm:cxnLst>
    <dgm:cxn modelId="{D297600B-69A7-49BE-86F6-8B1E24DAC064}" type="presOf" srcId="{59C2609B-886D-4B9E-A441-09EA83375195}" destId="{95C69B5F-3A2B-406B-A4D7-E111A8C9A751}" srcOrd="0" destOrd="0" presId="urn:microsoft.com/office/officeart/2005/8/layout/vList3"/>
    <dgm:cxn modelId="{5C12932D-F5D1-4711-9861-6FC66AC35CF6}" type="presOf" srcId="{18B46200-FF3D-4E4E-9113-D7859FDA0CC9}" destId="{3EFD9398-07F5-4858-96CE-4BEFBC26419A}" srcOrd="0" destOrd="0" presId="urn:microsoft.com/office/officeart/2005/8/layout/vList3"/>
    <dgm:cxn modelId="{B897315B-542F-4153-AE91-F8E73151B27C}" srcId="{FB2C51A7-87A4-4EF0-A87F-F5096BC533AD}" destId="{9301D07E-5F0A-4D50-BD28-2ADE89F4ADB4}" srcOrd="0" destOrd="0" parTransId="{40DDE0F4-5854-4DD2-ACC3-7A708A137C9E}" sibTransId="{3F333570-CFFA-474A-8D89-80632F88A3C6}"/>
    <dgm:cxn modelId="{1C301561-46BA-4891-A7CC-B4E12A1608CA}" srcId="{FB2C51A7-87A4-4EF0-A87F-F5096BC533AD}" destId="{59C2609B-886D-4B9E-A441-09EA83375195}" srcOrd="4" destOrd="0" parTransId="{402ED02C-7B98-4A4D-AF04-7DE2F5A33B01}" sibTransId="{B3077547-4DAC-4672-ADC3-A96650349325}"/>
    <dgm:cxn modelId="{AB6AC46E-985F-4D60-A35B-F2D145C2AA63}" type="presOf" srcId="{71FBB3DC-35A6-43E1-B12B-D2A7AA876D7F}" destId="{366C3716-6FC5-4449-86E2-4AAF04F151FC}" srcOrd="0" destOrd="0" presId="urn:microsoft.com/office/officeart/2005/8/layout/vList3"/>
    <dgm:cxn modelId="{5379477E-042D-4325-8E58-08F551EF399E}" type="presOf" srcId="{9301D07E-5F0A-4D50-BD28-2ADE89F4ADB4}" destId="{D55B6567-E09F-4498-B2EB-D4DCD803C36F}" srcOrd="0" destOrd="0" presId="urn:microsoft.com/office/officeart/2005/8/layout/vList3"/>
    <dgm:cxn modelId="{8BF1C891-3037-44ED-9331-1D25EA8233F2}" type="presOf" srcId="{52AFF216-A798-4DC5-94A7-222F0B4C2360}" destId="{DC9B22EC-C41C-4DAE-AD4A-0D19340B51E3}" srcOrd="0" destOrd="0" presId="urn:microsoft.com/office/officeart/2005/8/layout/vList3"/>
    <dgm:cxn modelId="{111781B4-FD16-4256-B6FC-95F787785581}" type="presOf" srcId="{AAA4F9DB-85A9-4480-9642-344775CFD4D7}" destId="{3D3B4C02-0E5E-43FB-BB12-BC8FD1C8CAAA}" srcOrd="0" destOrd="0" presId="urn:microsoft.com/office/officeart/2005/8/layout/vList3"/>
    <dgm:cxn modelId="{15F878C9-52BD-4DD3-A870-2760F456889C}" srcId="{FB2C51A7-87A4-4EF0-A87F-F5096BC533AD}" destId="{52AFF216-A798-4DC5-94A7-222F0B4C2360}" srcOrd="6" destOrd="0" parTransId="{229D1059-2123-4D72-884F-8679A3D3C306}" sibTransId="{E82707DD-45F6-4A02-82F0-8FBE471A2A04}"/>
    <dgm:cxn modelId="{BACBDCD4-0224-4371-AC3A-E810CD6609D4}" type="presOf" srcId="{2A19F941-D30B-4A23-B73A-56367A8D7F26}" destId="{BC79E8CD-CEEA-4A1D-9D4D-149A747057F7}" srcOrd="0" destOrd="0" presId="urn:microsoft.com/office/officeart/2005/8/layout/vList3"/>
    <dgm:cxn modelId="{AF5258D8-707C-4375-A2D9-C4F5A1322093}" srcId="{FB2C51A7-87A4-4EF0-A87F-F5096BC533AD}" destId="{2A19F941-D30B-4A23-B73A-56367A8D7F26}" srcOrd="5" destOrd="0" parTransId="{ED981F2E-74C2-49B5-8AF0-E57F3468DF6D}" sibTransId="{C813CBDE-D6AE-4123-9BC3-A3A6ED2EC1EF}"/>
    <dgm:cxn modelId="{505D63E4-A4E7-46EF-885B-4B654EFA3943}" srcId="{FB2C51A7-87A4-4EF0-A87F-F5096BC533AD}" destId="{AAA4F9DB-85A9-4480-9642-344775CFD4D7}" srcOrd="3" destOrd="0" parTransId="{C89D56E8-1028-4178-830F-DA7CF7CF9618}" sibTransId="{4C94F1D3-BFE2-48DA-A083-1444FC3AB532}"/>
    <dgm:cxn modelId="{85116BE9-AFEF-4454-9F12-2E8014D45337}" srcId="{FB2C51A7-87A4-4EF0-A87F-F5096BC533AD}" destId="{18B46200-FF3D-4E4E-9113-D7859FDA0CC9}" srcOrd="2" destOrd="0" parTransId="{5058B3A9-C82F-4C7A-8AE5-BCC81B45FF0C}" sibTransId="{771ADADE-A255-4937-9553-3893968C9762}"/>
    <dgm:cxn modelId="{160E32F4-0285-47BE-A72D-892E6F830C98}" srcId="{FB2C51A7-87A4-4EF0-A87F-F5096BC533AD}" destId="{71FBB3DC-35A6-43E1-B12B-D2A7AA876D7F}" srcOrd="1" destOrd="0" parTransId="{7B182BCD-C9CF-4AC4-A042-4979637A588F}" sibTransId="{98E6D452-7D6C-4B63-A1A0-FDEAC6084E98}"/>
    <dgm:cxn modelId="{664CF6FD-BBD7-4880-9185-14174C4BBD24}" type="presOf" srcId="{FB2C51A7-87A4-4EF0-A87F-F5096BC533AD}" destId="{DA3E9A3B-7A49-4F02-BBE7-EAC2F625A30B}" srcOrd="0" destOrd="0" presId="urn:microsoft.com/office/officeart/2005/8/layout/vList3"/>
    <dgm:cxn modelId="{5EE45927-D62F-47A8-ACC3-C657D668637B}" type="presParOf" srcId="{DA3E9A3B-7A49-4F02-BBE7-EAC2F625A30B}" destId="{ABC72D8A-E382-409D-A327-EE0139AC1419}" srcOrd="0" destOrd="0" presId="urn:microsoft.com/office/officeart/2005/8/layout/vList3"/>
    <dgm:cxn modelId="{B932535A-C281-4EBC-AE1D-8AB5461855EF}" type="presParOf" srcId="{ABC72D8A-E382-409D-A327-EE0139AC1419}" destId="{8998D6C1-1B24-4917-B09A-EA0C7EE3BC77}" srcOrd="0" destOrd="0" presId="urn:microsoft.com/office/officeart/2005/8/layout/vList3"/>
    <dgm:cxn modelId="{9EB4E100-08E9-4AF7-A5E1-A4E84DE51BE4}" type="presParOf" srcId="{ABC72D8A-E382-409D-A327-EE0139AC1419}" destId="{D55B6567-E09F-4498-B2EB-D4DCD803C36F}" srcOrd="1" destOrd="0" presId="urn:microsoft.com/office/officeart/2005/8/layout/vList3"/>
    <dgm:cxn modelId="{06E09DE0-A2A6-4852-91B4-A609D1BC79D0}" type="presParOf" srcId="{DA3E9A3B-7A49-4F02-BBE7-EAC2F625A30B}" destId="{DB0D79E5-29CB-482D-98FC-B1CA57A09C00}" srcOrd="1" destOrd="0" presId="urn:microsoft.com/office/officeart/2005/8/layout/vList3"/>
    <dgm:cxn modelId="{581FBCB1-C647-4719-8C1F-EBD3B9323708}" type="presParOf" srcId="{DA3E9A3B-7A49-4F02-BBE7-EAC2F625A30B}" destId="{0432EB50-ABB8-4751-AD42-712E1060D40C}" srcOrd="2" destOrd="0" presId="urn:microsoft.com/office/officeart/2005/8/layout/vList3"/>
    <dgm:cxn modelId="{D517F6C9-770F-48D6-AB38-362496E519B0}" type="presParOf" srcId="{0432EB50-ABB8-4751-AD42-712E1060D40C}" destId="{E6E5560D-7390-4D85-8FD5-9849752BC55B}" srcOrd="0" destOrd="0" presId="urn:microsoft.com/office/officeart/2005/8/layout/vList3"/>
    <dgm:cxn modelId="{6A755FBB-C3CC-42DC-83F0-65568C928963}" type="presParOf" srcId="{0432EB50-ABB8-4751-AD42-712E1060D40C}" destId="{366C3716-6FC5-4449-86E2-4AAF04F151FC}" srcOrd="1" destOrd="0" presId="urn:microsoft.com/office/officeart/2005/8/layout/vList3"/>
    <dgm:cxn modelId="{17630ADD-1BE8-4EBC-BC2C-84A5A79E5C11}" type="presParOf" srcId="{DA3E9A3B-7A49-4F02-BBE7-EAC2F625A30B}" destId="{98ADBDA8-A1BB-4E14-A8F8-9DF5D56339EF}" srcOrd="3" destOrd="0" presId="urn:microsoft.com/office/officeart/2005/8/layout/vList3"/>
    <dgm:cxn modelId="{F62D5BC2-616A-48DB-AA86-7AAC7C831348}" type="presParOf" srcId="{DA3E9A3B-7A49-4F02-BBE7-EAC2F625A30B}" destId="{EDFA9CAC-3270-4CA4-B10A-35A1E8E61C9E}" srcOrd="4" destOrd="0" presId="urn:microsoft.com/office/officeart/2005/8/layout/vList3"/>
    <dgm:cxn modelId="{C28617DE-1589-4E4F-8044-348BAA0F0F1B}" type="presParOf" srcId="{EDFA9CAC-3270-4CA4-B10A-35A1E8E61C9E}" destId="{CE414A2A-BEB7-4329-8106-BC173571FE7F}" srcOrd="0" destOrd="0" presId="urn:microsoft.com/office/officeart/2005/8/layout/vList3"/>
    <dgm:cxn modelId="{E56E9504-D1C2-4872-8C96-A7F90AADFAB9}" type="presParOf" srcId="{EDFA9CAC-3270-4CA4-B10A-35A1E8E61C9E}" destId="{3EFD9398-07F5-4858-96CE-4BEFBC26419A}" srcOrd="1" destOrd="0" presId="urn:microsoft.com/office/officeart/2005/8/layout/vList3"/>
    <dgm:cxn modelId="{96EE715C-DAB7-45A4-83F1-F949132BE2CD}" type="presParOf" srcId="{DA3E9A3B-7A49-4F02-BBE7-EAC2F625A30B}" destId="{F744FCD3-D7F6-4B6C-8E1C-B542FDE65778}" srcOrd="5" destOrd="0" presId="urn:microsoft.com/office/officeart/2005/8/layout/vList3"/>
    <dgm:cxn modelId="{9389B786-4388-42A3-B1F6-223135151CB6}" type="presParOf" srcId="{DA3E9A3B-7A49-4F02-BBE7-EAC2F625A30B}" destId="{FD587891-797D-48AD-816D-63B8710D695E}" srcOrd="6" destOrd="0" presId="urn:microsoft.com/office/officeart/2005/8/layout/vList3"/>
    <dgm:cxn modelId="{4FB1D3E1-C422-499D-BAEF-2DF3394DD1C7}" type="presParOf" srcId="{FD587891-797D-48AD-816D-63B8710D695E}" destId="{2F17509C-D1AE-445B-9E03-65B9EEC91B84}" srcOrd="0" destOrd="0" presId="urn:microsoft.com/office/officeart/2005/8/layout/vList3"/>
    <dgm:cxn modelId="{A2D89134-76B5-43E7-AF19-59B444C80FB5}" type="presParOf" srcId="{FD587891-797D-48AD-816D-63B8710D695E}" destId="{3D3B4C02-0E5E-43FB-BB12-BC8FD1C8CAAA}" srcOrd="1" destOrd="0" presId="urn:microsoft.com/office/officeart/2005/8/layout/vList3"/>
    <dgm:cxn modelId="{374B64B4-978B-4C1C-8F4F-D4DBEB6B3FD2}" type="presParOf" srcId="{DA3E9A3B-7A49-4F02-BBE7-EAC2F625A30B}" destId="{57923403-01D6-4595-A247-7D5C2E385B45}" srcOrd="7" destOrd="0" presId="urn:microsoft.com/office/officeart/2005/8/layout/vList3"/>
    <dgm:cxn modelId="{BA310A04-DEDB-4FA8-9A7D-32BFD99DA7AB}" type="presParOf" srcId="{DA3E9A3B-7A49-4F02-BBE7-EAC2F625A30B}" destId="{48CAE164-8FA5-4852-8A66-9E0D8B674B61}" srcOrd="8" destOrd="0" presId="urn:microsoft.com/office/officeart/2005/8/layout/vList3"/>
    <dgm:cxn modelId="{0194A11E-C906-4A60-A008-8191814C7BDF}" type="presParOf" srcId="{48CAE164-8FA5-4852-8A66-9E0D8B674B61}" destId="{AC4444D5-B37E-4DD7-B7A6-E029A146FF5E}" srcOrd="0" destOrd="0" presId="urn:microsoft.com/office/officeart/2005/8/layout/vList3"/>
    <dgm:cxn modelId="{262A7E90-344A-4D8D-ABCA-03D592C5B4B0}" type="presParOf" srcId="{48CAE164-8FA5-4852-8A66-9E0D8B674B61}" destId="{95C69B5F-3A2B-406B-A4D7-E111A8C9A751}" srcOrd="1" destOrd="0" presId="urn:microsoft.com/office/officeart/2005/8/layout/vList3"/>
    <dgm:cxn modelId="{3220F38F-84F0-4B41-8AA0-4892E2CD05C7}" type="presParOf" srcId="{DA3E9A3B-7A49-4F02-BBE7-EAC2F625A30B}" destId="{A897A690-2A08-4278-B03F-FF0EC5B22B8D}" srcOrd="9" destOrd="0" presId="urn:microsoft.com/office/officeart/2005/8/layout/vList3"/>
    <dgm:cxn modelId="{42D8E516-A685-4BB4-BE2F-7C90A7FBE1F0}" type="presParOf" srcId="{DA3E9A3B-7A49-4F02-BBE7-EAC2F625A30B}" destId="{F0739765-4525-4E86-9CF2-1F56E4C2473A}" srcOrd="10" destOrd="0" presId="urn:microsoft.com/office/officeart/2005/8/layout/vList3"/>
    <dgm:cxn modelId="{41232D95-8BF5-4441-B14C-B2C588E9B6C4}" type="presParOf" srcId="{F0739765-4525-4E86-9CF2-1F56E4C2473A}" destId="{09021877-9E95-4B5D-B3B5-D43CCD876BEE}" srcOrd="0" destOrd="0" presId="urn:microsoft.com/office/officeart/2005/8/layout/vList3"/>
    <dgm:cxn modelId="{7C7DA48C-2153-4D9C-844D-9DFA9BFA7086}" type="presParOf" srcId="{F0739765-4525-4E86-9CF2-1F56E4C2473A}" destId="{BC79E8CD-CEEA-4A1D-9D4D-149A747057F7}" srcOrd="1" destOrd="0" presId="urn:microsoft.com/office/officeart/2005/8/layout/vList3"/>
    <dgm:cxn modelId="{2CA7F9F2-6D7F-4003-8307-2B341F372AA3}" type="presParOf" srcId="{DA3E9A3B-7A49-4F02-BBE7-EAC2F625A30B}" destId="{75CF4270-38ED-4E2A-A48E-F60DD8D5A24B}" srcOrd="11" destOrd="0" presId="urn:microsoft.com/office/officeart/2005/8/layout/vList3"/>
    <dgm:cxn modelId="{BE862BA5-35FA-42DF-816C-3AE67D13C8F8}" type="presParOf" srcId="{DA3E9A3B-7A49-4F02-BBE7-EAC2F625A30B}" destId="{B4D5B2BD-4093-41A4-ACCF-29134EA81C80}" srcOrd="12" destOrd="0" presId="urn:microsoft.com/office/officeart/2005/8/layout/vList3"/>
    <dgm:cxn modelId="{B2E26C31-E33F-4D12-B7B5-D4EE1D7099D4}" type="presParOf" srcId="{B4D5B2BD-4093-41A4-ACCF-29134EA81C80}" destId="{8343EF86-8F92-4327-8464-6171A832D631}" srcOrd="0" destOrd="0" presId="urn:microsoft.com/office/officeart/2005/8/layout/vList3"/>
    <dgm:cxn modelId="{76764F75-D743-4EA4-B0F3-5D686F8BEFB6}" type="presParOf" srcId="{B4D5B2BD-4093-41A4-ACCF-29134EA81C80}" destId="{DC9B22EC-C41C-4DAE-AD4A-0D19340B51E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3A505F-1B61-4E0C-B8D9-4AAC348EBDAA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4517076A-C112-480F-B3BE-436E5E99D39C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1682BDD0-D147-4A73-9149-B3B971858ED7}" type="parTrans" cxnId="{16E27B86-3751-47E8-A1ED-87ABE057108F}">
      <dgm:prSet/>
      <dgm:spPr/>
      <dgm:t>
        <a:bodyPr/>
        <a:lstStyle/>
        <a:p>
          <a:endParaRPr lang="en-US"/>
        </a:p>
      </dgm:t>
    </dgm:pt>
    <dgm:pt modelId="{16EB002A-AB64-4D38-B0B0-93A9CFD5842A}" type="sibTrans" cxnId="{16E27B86-3751-47E8-A1ED-87ABE057108F}">
      <dgm:prSet/>
      <dgm:spPr/>
      <dgm:t>
        <a:bodyPr/>
        <a:lstStyle/>
        <a:p>
          <a:endParaRPr lang="en-US"/>
        </a:p>
      </dgm:t>
    </dgm:pt>
    <dgm:pt modelId="{A8B10707-B2BE-435E-BC10-3DA2D033C12A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5549DCC6-3386-45E6-9913-11B691E8DAF7}" type="parTrans" cxnId="{A10F73AF-676D-4717-B781-2548800F1F09}">
      <dgm:prSet/>
      <dgm:spPr/>
      <dgm:t>
        <a:bodyPr/>
        <a:lstStyle/>
        <a:p>
          <a:endParaRPr lang="en-US"/>
        </a:p>
      </dgm:t>
    </dgm:pt>
    <dgm:pt modelId="{A5987AE5-6377-48C8-BF54-E14D96E4E56A}" type="sibTrans" cxnId="{A10F73AF-676D-4717-B781-2548800F1F09}">
      <dgm:prSet/>
      <dgm:spPr/>
      <dgm:t>
        <a:bodyPr/>
        <a:lstStyle/>
        <a:p>
          <a:endParaRPr lang="en-US"/>
        </a:p>
      </dgm:t>
    </dgm:pt>
    <dgm:pt modelId="{BB0B8D79-CEA8-4EF8-AEE8-C052A30AA61F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E4FD20AE-8028-4246-8B01-7EF5A349ADD5}" type="parTrans" cxnId="{87300BCD-4A7C-4A72-870F-C2DC09E2AAAE}">
      <dgm:prSet/>
      <dgm:spPr/>
      <dgm:t>
        <a:bodyPr/>
        <a:lstStyle/>
        <a:p>
          <a:endParaRPr lang="en-US"/>
        </a:p>
      </dgm:t>
    </dgm:pt>
    <dgm:pt modelId="{18B181C0-5F5A-4D9C-9385-0D98C2009B7E}" type="sibTrans" cxnId="{87300BCD-4A7C-4A72-870F-C2DC09E2AAAE}">
      <dgm:prSet/>
      <dgm:spPr/>
      <dgm:t>
        <a:bodyPr/>
        <a:lstStyle/>
        <a:p>
          <a:endParaRPr lang="en-US"/>
        </a:p>
      </dgm:t>
    </dgm:pt>
    <dgm:pt modelId="{D5172859-EA43-4412-A858-EC0E1781A533}" type="pres">
      <dgm:prSet presAssocID="{AF3A505F-1B61-4E0C-B8D9-4AAC348EBDAA}" presName="Name0" presStyleCnt="0">
        <dgm:presLayoutVars>
          <dgm:dir/>
          <dgm:resizeHandles val="exact"/>
        </dgm:presLayoutVars>
      </dgm:prSet>
      <dgm:spPr/>
    </dgm:pt>
    <dgm:pt modelId="{11EDA097-7EA5-464E-9CDD-524319323DE9}" type="pres">
      <dgm:prSet presAssocID="{AF3A505F-1B61-4E0C-B8D9-4AAC348EBDAA}" presName="fgShape" presStyleLbl="fgShp" presStyleIdx="0" presStyleCnt="1"/>
      <dgm:spPr/>
    </dgm:pt>
    <dgm:pt modelId="{5073D688-91C8-4A4C-9F6B-741DC41DB785}" type="pres">
      <dgm:prSet presAssocID="{AF3A505F-1B61-4E0C-B8D9-4AAC348EBDAA}" presName="linComp" presStyleCnt="0"/>
      <dgm:spPr/>
    </dgm:pt>
    <dgm:pt modelId="{E54F4AFD-9A0A-4EBF-B21F-4ADBBA0B4D42}" type="pres">
      <dgm:prSet presAssocID="{4517076A-C112-480F-B3BE-436E5E99D39C}" presName="compNode" presStyleCnt="0"/>
      <dgm:spPr/>
    </dgm:pt>
    <dgm:pt modelId="{90265A9F-C906-4F86-8CCB-1862672C8E29}" type="pres">
      <dgm:prSet presAssocID="{4517076A-C112-480F-B3BE-436E5E99D39C}" presName="bkgdShape" presStyleLbl="node1" presStyleIdx="0" presStyleCnt="3"/>
      <dgm:spPr/>
    </dgm:pt>
    <dgm:pt modelId="{E22A4D10-A0A2-48C5-988D-CBD3078356E2}" type="pres">
      <dgm:prSet presAssocID="{4517076A-C112-480F-B3BE-436E5E99D39C}" presName="nodeTx" presStyleLbl="node1" presStyleIdx="0" presStyleCnt="3">
        <dgm:presLayoutVars>
          <dgm:bulletEnabled val="1"/>
        </dgm:presLayoutVars>
      </dgm:prSet>
      <dgm:spPr/>
    </dgm:pt>
    <dgm:pt modelId="{62A66AB6-677F-43C6-A728-141B7681482A}" type="pres">
      <dgm:prSet presAssocID="{4517076A-C112-480F-B3BE-436E5E99D39C}" presName="invisiNode" presStyleLbl="node1" presStyleIdx="0" presStyleCnt="3"/>
      <dgm:spPr/>
    </dgm:pt>
    <dgm:pt modelId="{45E50121-A0E1-4799-8559-4F3D0ABCD6F0}" type="pres">
      <dgm:prSet presAssocID="{4517076A-C112-480F-B3BE-436E5E99D39C}" presName="imagNode" presStyleLbl="fgImgPlace1" presStyleIdx="0" presStyleCnt="3" custScaleX="144980" custScaleY="17743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3F657DB7-6ED5-4375-ABD9-16BC4267E0AA}" type="pres">
      <dgm:prSet presAssocID="{16EB002A-AB64-4D38-B0B0-93A9CFD5842A}" presName="sibTrans" presStyleLbl="sibTrans2D1" presStyleIdx="0" presStyleCnt="0"/>
      <dgm:spPr/>
    </dgm:pt>
    <dgm:pt modelId="{A0354D4D-3D0B-4439-B2EA-C0740D7E1096}" type="pres">
      <dgm:prSet presAssocID="{A8B10707-B2BE-435E-BC10-3DA2D033C12A}" presName="compNode" presStyleCnt="0"/>
      <dgm:spPr/>
    </dgm:pt>
    <dgm:pt modelId="{F9A7110F-0B9F-4224-902D-AB8F2E64B76E}" type="pres">
      <dgm:prSet presAssocID="{A8B10707-B2BE-435E-BC10-3DA2D033C12A}" presName="bkgdShape" presStyleLbl="node1" presStyleIdx="1" presStyleCnt="3"/>
      <dgm:spPr/>
    </dgm:pt>
    <dgm:pt modelId="{C8CE2924-0A3B-48B2-9EE1-9A540B320DF0}" type="pres">
      <dgm:prSet presAssocID="{A8B10707-B2BE-435E-BC10-3DA2D033C12A}" presName="nodeTx" presStyleLbl="node1" presStyleIdx="1" presStyleCnt="3">
        <dgm:presLayoutVars>
          <dgm:bulletEnabled val="1"/>
        </dgm:presLayoutVars>
      </dgm:prSet>
      <dgm:spPr/>
    </dgm:pt>
    <dgm:pt modelId="{D67A3642-AA6C-461F-85DC-CF519D87B70C}" type="pres">
      <dgm:prSet presAssocID="{A8B10707-B2BE-435E-BC10-3DA2D033C12A}" presName="invisiNode" presStyleLbl="node1" presStyleIdx="1" presStyleCnt="3"/>
      <dgm:spPr/>
    </dgm:pt>
    <dgm:pt modelId="{34A57DF5-C73B-462D-A4D1-2C2B011E850A}" type="pres">
      <dgm:prSet presAssocID="{A8B10707-B2BE-435E-BC10-3DA2D033C12A}" presName="imagNode" presStyleLbl="fgImgPlace1" presStyleIdx="1" presStyleCnt="3" custScaleX="151678" custScaleY="157207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53B97BCC-73B4-4C24-B69D-98220BB8FE3E}" type="pres">
      <dgm:prSet presAssocID="{A5987AE5-6377-48C8-BF54-E14D96E4E56A}" presName="sibTrans" presStyleLbl="sibTrans2D1" presStyleIdx="0" presStyleCnt="0"/>
      <dgm:spPr/>
    </dgm:pt>
    <dgm:pt modelId="{FEBE2A05-F297-4666-96F6-62364337764E}" type="pres">
      <dgm:prSet presAssocID="{BB0B8D79-CEA8-4EF8-AEE8-C052A30AA61F}" presName="compNode" presStyleCnt="0"/>
      <dgm:spPr/>
    </dgm:pt>
    <dgm:pt modelId="{19087D41-A9E4-48C5-B480-3A05A04C96A4}" type="pres">
      <dgm:prSet presAssocID="{BB0B8D79-CEA8-4EF8-AEE8-C052A30AA61F}" presName="bkgdShape" presStyleLbl="node1" presStyleIdx="2" presStyleCnt="3"/>
      <dgm:spPr/>
    </dgm:pt>
    <dgm:pt modelId="{9FADAE03-72B6-4793-9153-DAAFF5517559}" type="pres">
      <dgm:prSet presAssocID="{BB0B8D79-CEA8-4EF8-AEE8-C052A30AA61F}" presName="nodeTx" presStyleLbl="node1" presStyleIdx="2" presStyleCnt="3">
        <dgm:presLayoutVars>
          <dgm:bulletEnabled val="1"/>
        </dgm:presLayoutVars>
      </dgm:prSet>
      <dgm:spPr/>
    </dgm:pt>
    <dgm:pt modelId="{6660EEC1-3EEB-4AE4-860B-BEB8230C7228}" type="pres">
      <dgm:prSet presAssocID="{BB0B8D79-CEA8-4EF8-AEE8-C052A30AA61F}" presName="invisiNode" presStyleLbl="node1" presStyleIdx="2" presStyleCnt="3"/>
      <dgm:spPr/>
    </dgm:pt>
    <dgm:pt modelId="{74453D8C-7DF6-44E4-8E46-94ADDD8FE45A}" type="pres">
      <dgm:prSet presAssocID="{BB0B8D79-CEA8-4EF8-AEE8-C052A30AA61F}" presName="imagNode" presStyleLbl="fgImgPlace1" presStyleIdx="2" presStyleCnt="3" custScaleX="175316" custScaleY="126872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E8241D17-6B8A-43A9-A1B0-5F6F792EFC90}" type="presOf" srcId="{BB0B8D79-CEA8-4EF8-AEE8-C052A30AA61F}" destId="{19087D41-A9E4-48C5-B480-3A05A04C96A4}" srcOrd="0" destOrd="0" presId="urn:microsoft.com/office/officeart/2005/8/layout/hList7"/>
    <dgm:cxn modelId="{51C4F465-C422-4799-BB39-1C1A17F10D86}" type="presOf" srcId="{16EB002A-AB64-4D38-B0B0-93A9CFD5842A}" destId="{3F657DB7-6ED5-4375-ABD9-16BC4267E0AA}" srcOrd="0" destOrd="0" presId="urn:microsoft.com/office/officeart/2005/8/layout/hList7"/>
    <dgm:cxn modelId="{16E27B86-3751-47E8-A1ED-87ABE057108F}" srcId="{AF3A505F-1B61-4E0C-B8D9-4AAC348EBDAA}" destId="{4517076A-C112-480F-B3BE-436E5E99D39C}" srcOrd="0" destOrd="0" parTransId="{1682BDD0-D147-4A73-9149-B3B971858ED7}" sibTransId="{16EB002A-AB64-4D38-B0B0-93A9CFD5842A}"/>
    <dgm:cxn modelId="{8EC0AC9C-3267-4E31-8689-2B5060D8B46D}" type="presOf" srcId="{A8B10707-B2BE-435E-BC10-3DA2D033C12A}" destId="{C8CE2924-0A3B-48B2-9EE1-9A540B320DF0}" srcOrd="1" destOrd="0" presId="urn:microsoft.com/office/officeart/2005/8/layout/hList7"/>
    <dgm:cxn modelId="{537E92AE-5D54-4A7E-9D42-6F693CD8396B}" type="presOf" srcId="{A8B10707-B2BE-435E-BC10-3DA2D033C12A}" destId="{F9A7110F-0B9F-4224-902D-AB8F2E64B76E}" srcOrd="0" destOrd="0" presId="urn:microsoft.com/office/officeart/2005/8/layout/hList7"/>
    <dgm:cxn modelId="{A10F73AF-676D-4717-B781-2548800F1F09}" srcId="{AF3A505F-1B61-4E0C-B8D9-4AAC348EBDAA}" destId="{A8B10707-B2BE-435E-BC10-3DA2D033C12A}" srcOrd="1" destOrd="0" parTransId="{5549DCC6-3386-45E6-9913-11B691E8DAF7}" sibTransId="{A5987AE5-6377-48C8-BF54-E14D96E4E56A}"/>
    <dgm:cxn modelId="{87300BCD-4A7C-4A72-870F-C2DC09E2AAAE}" srcId="{AF3A505F-1B61-4E0C-B8D9-4AAC348EBDAA}" destId="{BB0B8D79-CEA8-4EF8-AEE8-C052A30AA61F}" srcOrd="2" destOrd="0" parTransId="{E4FD20AE-8028-4246-8B01-7EF5A349ADD5}" sibTransId="{18B181C0-5F5A-4D9C-9385-0D98C2009B7E}"/>
    <dgm:cxn modelId="{AD8A14CF-B6B9-418B-8C6A-15677C560EF5}" type="presOf" srcId="{4517076A-C112-480F-B3BE-436E5E99D39C}" destId="{90265A9F-C906-4F86-8CCB-1862672C8E29}" srcOrd="0" destOrd="0" presId="urn:microsoft.com/office/officeart/2005/8/layout/hList7"/>
    <dgm:cxn modelId="{F1901AD9-5466-4D2C-8AAA-3E85C5C4E9D2}" type="presOf" srcId="{BB0B8D79-CEA8-4EF8-AEE8-C052A30AA61F}" destId="{9FADAE03-72B6-4793-9153-DAAFF5517559}" srcOrd="1" destOrd="0" presId="urn:microsoft.com/office/officeart/2005/8/layout/hList7"/>
    <dgm:cxn modelId="{43B3A3EC-8A64-443F-A109-EFD6531ADFB0}" type="presOf" srcId="{4517076A-C112-480F-B3BE-436E5E99D39C}" destId="{E22A4D10-A0A2-48C5-988D-CBD3078356E2}" srcOrd="1" destOrd="0" presId="urn:microsoft.com/office/officeart/2005/8/layout/hList7"/>
    <dgm:cxn modelId="{7FB827EF-2873-4B4F-8573-5AE0AE28864C}" type="presOf" srcId="{AF3A505F-1B61-4E0C-B8D9-4AAC348EBDAA}" destId="{D5172859-EA43-4412-A858-EC0E1781A533}" srcOrd="0" destOrd="0" presId="urn:microsoft.com/office/officeart/2005/8/layout/hList7"/>
    <dgm:cxn modelId="{BBC6C4F2-7954-4A10-A9EA-CB664B13603E}" type="presOf" srcId="{A5987AE5-6377-48C8-BF54-E14D96E4E56A}" destId="{53B97BCC-73B4-4C24-B69D-98220BB8FE3E}" srcOrd="0" destOrd="0" presId="urn:microsoft.com/office/officeart/2005/8/layout/hList7"/>
    <dgm:cxn modelId="{6BC8CF71-0588-4056-9CBA-1E1519036405}" type="presParOf" srcId="{D5172859-EA43-4412-A858-EC0E1781A533}" destId="{11EDA097-7EA5-464E-9CDD-524319323DE9}" srcOrd="0" destOrd="0" presId="urn:microsoft.com/office/officeart/2005/8/layout/hList7"/>
    <dgm:cxn modelId="{7BD5D6CB-444B-425B-AAB6-AA512E31FD98}" type="presParOf" srcId="{D5172859-EA43-4412-A858-EC0E1781A533}" destId="{5073D688-91C8-4A4C-9F6B-741DC41DB785}" srcOrd="1" destOrd="0" presId="urn:microsoft.com/office/officeart/2005/8/layout/hList7"/>
    <dgm:cxn modelId="{7628EB28-09FA-4F43-9F72-4C7919CBB426}" type="presParOf" srcId="{5073D688-91C8-4A4C-9F6B-741DC41DB785}" destId="{E54F4AFD-9A0A-4EBF-B21F-4ADBBA0B4D42}" srcOrd="0" destOrd="0" presId="urn:microsoft.com/office/officeart/2005/8/layout/hList7"/>
    <dgm:cxn modelId="{EC5533BB-8E1B-420A-A39F-C0ACFC9E929D}" type="presParOf" srcId="{E54F4AFD-9A0A-4EBF-B21F-4ADBBA0B4D42}" destId="{90265A9F-C906-4F86-8CCB-1862672C8E29}" srcOrd="0" destOrd="0" presId="urn:microsoft.com/office/officeart/2005/8/layout/hList7"/>
    <dgm:cxn modelId="{3E67BC64-AAEE-44DD-8EDC-A12AE44DCA3F}" type="presParOf" srcId="{E54F4AFD-9A0A-4EBF-B21F-4ADBBA0B4D42}" destId="{E22A4D10-A0A2-48C5-988D-CBD3078356E2}" srcOrd="1" destOrd="0" presId="urn:microsoft.com/office/officeart/2005/8/layout/hList7"/>
    <dgm:cxn modelId="{60184E17-2A7F-474E-9C64-517C484C2ED6}" type="presParOf" srcId="{E54F4AFD-9A0A-4EBF-B21F-4ADBBA0B4D42}" destId="{62A66AB6-677F-43C6-A728-141B7681482A}" srcOrd="2" destOrd="0" presId="urn:microsoft.com/office/officeart/2005/8/layout/hList7"/>
    <dgm:cxn modelId="{72C9925C-8B5F-4A39-8763-D69AF0D247F1}" type="presParOf" srcId="{E54F4AFD-9A0A-4EBF-B21F-4ADBBA0B4D42}" destId="{45E50121-A0E1-4799-8559-4F3D0ABCD6F0}" srcOrd="3" destOrd="0" presId="urn:microsoft.com/office/officeart/2005/8/layout/hList7"/>
    <dgm:cxn modelId="{C1905C75-C171-4607-8506-C183979B2934}" type="presParOf" srcId="{5073D688-91C8-4A4C-9F6B-741DC41DB785}" destId="{3F657DB7-6ED5-4375-ABD9-16BC4267E0AA}" srcOrd="1" destOrd="0" presId="urn:microsoft.com/office/officeart/2005/8/layout/hList7"/>
    <dgm:cxn modelId="{06E72432-DC49-4909-8235-23AA945F5F6B}" type="presParOf" srcId="{5073D688-91C8-4A4C-9F6B-741DC41DB785}" destId="{A0354D4D-3D0B-4439-B2EA-C0740D7E1096}" srcOrd="2" destOrd="0" presId="urn:microsoft.com/office/officeart/2005/8/layout/hList7"/>
    <dgm:cxn modelId="{858DC801-4544-4F18-8372-706CB251A5B8}" type="presParOf" srcId="{A0354D4D-3D0B-4439-B2EA-C0740D7E1096}" destId="{F9A7110F-0B9F-4224-902D-AB8F2E64B76E}" srcOrd="0" destOrd="0" presId="urn:microsoft.com/office/officeart/2005/8/layout/hList7"/>
    <dgm:cxn modelId="{AB63A5E7-8BFB-4339-977B-153A2FE4B5B5}" type="presParOf" srcId="{A0354D4D-3D0B-4439-B2EA-C0740D7E1096}" destId="{C8CE2924-0A3B-48B2-9EE1-9A540B320DF0}" srcOrd="1" destOrd="0" presId="urn:microsoft.com/office/officeart/2005/8/layout/hList7"/>
    <dgm:cxn modelId="{92D6C3A1-662D-488A-81BC-DD6959A7ECE1}" type="presParOf" srcId="{A0354D4D-3D0B-4439-B2EA-C0740D7E1096}" destId="{D67A3642-AA6C-461F-85DC-CF519D87B70C}" srcOrd="2" destOrd="0" presId="urn:microsoft.com/office/officeart/2005/8/layout/hList7"/>
    <dgm:cxn modelId="{1DF41306-E377-428C-AEE9-1004DA75EF19}" type="presParOf" srcId="{A0354D4D-3D0B-4439-B2EA-C0740D7E1096}" destId="{34A57DF5-C73B-462D-A4D1-2C2B011E850A}" srcOrd="3" destOrd="0" presId="urn:microsoft.com/office/officeart/2005/8/layout/hList7"/>
    <dgm:cxn modelId="{B99397D3-5468-40AD-A588-D333ACE753F5}" type="presParOf" srcId="{5073D688-91C8-4A4C-9F6B-741DC41DB785}" destId="{53B97BCC-73B4-4C24-B69D-98220BB8FE3E}" srcOrd="3" destOrd="0" presId="urn:microsoft.com/office/officeart/2005/8/layout/hList7"/>
    <dgm:cxn modelId="{407428D4-20D1-4C10-8092-34E93D35E3AA}" type="presParOf" srcId="{5073D688-91C8-4A4C-9F6B-741DC41DB785}" destId="{FEBE2A05-F297-4666-96F6-62364337764E}" srcOrd="4" destOrd="0" presId="urn:microsoft.com/office/officeart/2005/8/layout/hList7"/>
    <dgm:cxn modelId="{831616EB-5A1E-4F5D-8E6A-AB690756D1F7}" type="presParOf" srcId="{FEBE2A05-F297-4666-96F6-62364337764E}" destId="{19087D41-A9E4-48C5-B480-3A05A04C96A4}" srcOrd="0" destOrd="0" presId="urn:microsoft.com/office/officeart/2005/8/layout/hList7"/>
    <dgm:cxn modelId="{EBDE7336-4764-4189-92E5-0FFF865D379E}" type="presParOf" srcId="{FEBE2A05-F297-4666-96F6-62364337764E}" destId="{9FADAE03-72B6-4793-9153-DAAFF5517559}" srcOrd="1" destOrd="0" presId="urn:microsoft.com/office/officeart/2005/8/layout/hList7"/>
    <dgm:cxn modelId="{21D41029-48CA-432C-A9A3-CDE01426C825}" type="presParOf" srcId="{FEBE2A05-F297-4666-96F6-62364337764E}" destId="{6660EEC1-3EEB-4AE4-860B-BEB8230C7228}" srcOrd="2" destOrd="0" presId="urn:microsoft.com/office/officeart/2005/8/layout/hList7"/>
    <dgm:cxn modelId="{F8BDEEF8-BC4D-41BC-AF61-CAD8B40D7492}" type="presParOf" srcId="{FEBE2A05-F297-4666-96F6-62364337764E}" destId="{74453D8C-7DF6-44E4-8E46-94ADDD8FE45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4ABDD6-84EA-411D-8DC2-6BDBDC34AC63}" type="doc">
      <dgm:prSet loTypeId="urn:microsoft.com/office/officeart/2005/8/layout/h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6077C48-8B30-483B-B58D-1FC5408CB350}">
      <dgm:prSet phldrT="[Text]"/>
      <dgm:spPr/>
      <dgm:t>
        <a:bodyPr/>
        <a:lstStyle/>
        <a:p>
          <a:r>
            <a:rPr lang="en-US" dirty="0"/>
            <a:t>1-10</a:t>
          </a:r>
        </a:p>
      </dgm:t>
    </dgm:pt>
    <dgm:pt modelId="{C4903835-A4D8-428A-9206-5DDD0D30963A}" type="parTrans" cxnId="{E7CE335B-73E5-454F-B929-1B9D6E33230C}">
      <dgm:prSet/>
      <dgm:spPr/>
      <dgm:t>
        <a:bodyPr/>
        <a:lstStyle/>
        <a:p>
          <a:endParaRPr lang="en-US"/>
        </a:p>
      </dgm:t>
    </dgm:pt>
    <dgm:pt modelId="{E31C4CC2-C5F7-4D11-B976-EC22E916B346}" type="sibTrans" cxnId="{E7CE335B-73E5-454F-B929-1B9D6E33230C}">
      <dgm:prSet/>
      <dgm:spPr/>
      <dgm:t>
        <a:bodyPr/>
        <a:lstStyle/>
        <a:p>
          <a:endParaRPr lang="en-US"/>
        </a:p>
      </dgm:t>
    </dgm:pt>
    <dgm:pt modelId="{AE5FDAB4-BD58-4F21-98D7-7827C987C8BE}">
      <dgm:prSet phldrT="[Text]" custT="1"/>
      <dgm:spPr/>
      <dgm:t>
        <a:bodyPr/>
        <a:lstStyle/>
        <a:p>
          <a:endParaRPr lang="en-US" sz="2000" dirty="0"/>
        </a:p>
      </dgm:t>
    </dgm:pt>
    <dgm:pt modelId="{9D5D3FF7-8604-457C-9E13-EE1411776913}" type="parTrans" cxnId="{CCA4C5E6-B734-4DA4-AEFF-4FC4A9AD6DE9}">
      <dgm:prSet/>
      <dgm:spPr/>
      <dgm:t>
        <a:bodyPr/>
        <a:lstStyle/>
        <a:p>
          <a:endParaRPr lang="en-US"/>
        </a:p>
      </dgm:t>
    </dgm:pt>
    <dgm:pt modelId="{CEABD6A7-AAEC-4E17-BA50-A14D0C2C58A9}" type="sibTrans" cxnId="{CCA4C5E6-B734-4DA4-AEFF-4FC4A9AD6DE9}">
      <dgm:prSet/>
      <dgm:spPr/>
      <dgm:t>
        <a:bodyPr/>
        <a:lstStyle/>
        <a:p>
          <a:endParaRPr lang="en-US"/>
        </a:p>
      </dgm:t>
    </dgm:pt>
    <dgm:pt modelId="{E3757579-5857-48A8-B707-2B9FB7DD1261}">
      <dgm:prSet phldrT="[Text]" custT="1"/>
      <dgm:spPr/>
      <dgm:t>
        <a:bodyPr/>
        <a:lstStyle/>
        <a:p>
          <a:r>
            <a:rPr lang="en-US" sz="2000" b="1" dirty="0" err="1">
              <a:latin typeface="+mn-lt"/>
              <a:cs typeface="Arial" pitchFamily="34" charset="0"/>
            </a:rPr>
            <a:t>eins</a:t>
          </a:r>
          <a:endParaRPr lang="en-US" sz="2000" dirty="0">
            <a:latin typeface="+mn-lt"/>
          </a:endParaRPr>
        </a:p>
      </dgm:t>
    </dgm:pt>
    <dgm:pt modelId="{B094A998-406D-40E4-882D-6A657BE30081}" type="parTrans" cxnId="{E5A2CBF6-54D5-472C-8A32-F5E327B3235D}">
      <dgm:prSet/>
      <dgm:spPr/>
      <dgm:t>
        <a:bodyPr/>
        <a:lstStyle/>
        <a:p>
          <a:endParaRPr lang="en-US"/>
        </a:p>
      </dgm:t>
    </dgm:pt>
    <dgm:pt modelId="{3A68A3B2-4478-48A4-9377-222E1221B7A4}" type="sibTrans" cxnId="{E5A2CBF6-54D5-472C-8A32-F5E327B3235D}">
      <dgm:prSet/>
      <dgm:spPr/>
      <dgm:t>
        <a:bodyPr/>
        <a:lstStyle/>
        <a:p>
          <a:endParaRPr lang="en-US"/>
        </a:p>
      </dgm:t>
    </dgm:pt>
    <dgm:pt modelId="{811A1EB8-9593-490B-8D1A-55D056CBBF83}">
      <dgm:prSet phldrT="[Text]"/>
      <dgm:spPr/>
      <dgm:t>
        <a:bodyPr/>
        <a:lstStyle/>
        <a:p>
          <a:r>
            <a:rPr lang="en-US" dirty="0"/>
            <a:t>11-20</a:t>
          </a:r>
        </a:p>
      </dgm:t>
    </dgm:pt>
    <dgm:pt modelId="{02EE684A-DD43-4EB7-AC37-4F5955DC1FE9}" type="parTrans" cxnId="{D71D40E4-4DFB-48FC-B489-FEE00168F593}">
      <dgm:prSet/>
      <dgm:spPr/>
      <dgm:t>
        <a:bodyPr/>
        <a:lstStyle/>
        <a:p>
          <a:endParaRPr lang="en-US"/>
        </a:p>
      </dgm:t>
    </dgm:pt>
    <dgm:pt modelId="{C4DDDBDB-C71F-4308-8509-77F52B88D1D8}" type="sibTrans" cxnId="{D71D40E4-4DFB-48FC-B489-FEE00168F593}">
      <dgm:prSet/>
      <dgm:spPr/>
      <dgm:t>
        <a:bodyPr/>
        <a:lstStyle/>
        <a:p>
          <a:endParaRPr lang="en-US"/>
        </a:p>
      </dgm:t>
    </dgm:pt>
    <dgm:pt modelId="{4FF08F2E-FB35-42F3-B550-FEBD5058DEFC}">
      <dgm:prSet phldrT="[Text]"/>
      <dgm:spPr/>
      <dgm:t>
        <a:bodyPr/>
        <a:lstStyle/>
        <a:p>
          <a:r>
            <a:rPr lang="en-US" dirty="0"/>
            <a:t>21-100</a:t>
          </a:r>
        </a:p>
      </dgm:t>
    </dgm:pt>
    <dgm:pt modelId="{C2C3E626-DFDE-480A-A2DD-BCEE8D1C9EDC}" type="parTrans" cxnId="{8B058ADB-8720-4DD7-9363-FB1E17FC1878}">
      <dgm:prSet/>
      <dgm:spPr/>
      <dgm:t>
        <a:bodyPr/>
        <a:lstStyle/>
        <a:p>
          <a:endParaRPr lang="en-US"/>
        </a:p>
      </dgm:t>
    </dgm:pt>
    <dgm:pt modelId="{CB6B1CE4-33E7-4EDA-987B-30EC4589F205}" type="sibTrans" cxnId="{8B058ADB-8720-4DD7-9363-FB1E17FC1878}">
      <dgm:prSet/>
      <dgm:spPr/>
      <dgm:t>
        <a:bodyPr/>
        <a:lstStyle/>
        <a:p>
          <a:endParaRPr lang="en-US"/>
        </a:p>
      </dgm:t>
    </dgm:pt>
    <dgm:pt modelId="{078F6405-3CCA-4DA6-AD9E-2A3FD0200428}">
      <dgm:prSet phldrT="[Text]" custT="1"/>
      <dgm:spPr/>
      <dgm:t>
        <a:bodyPr/>
        <a:lstStyle/>
        <a:p>
          <a:r>
            <a:rPr lang="en-US" sz="2000" b="1" dirty="0" err="1">
              <a:latin typeface="+mn-lt"/>
              <a:cs typeface="Arial" pitchFamily="34" charset="0"/>
            </a:rPr>
            <a:t>einundzwanzig</a:t>
          </a:r>
          <a:endParaRPr lang="en-US" sz="2000" dirty="0">
            <a:latin typeface="+mn-lt"/>
          </a:endParaRPr>
        </a:p>
      </dgm:t>
    </dgm:pt>
    <dgm:pt modelId="{6E28AF55-A73E-4400-944C-784C7EFD137D}" type="parTrans" cxnId="{8E983D4E-E745-4C12-88B1-60E9A31DC9BF}">
      <dgm:prSet/>
      <dgm:spPr/>
      <dgm:t>
        <a:bodyPr/>
        <a:lstStyle/>
        <a:p>
          <a:endParaRPr lang="en-US"/>
        </a:p>
      </dgm:t>
    </dgm:pt>
    <dgm:pt modelId="{2D5989E6-3B81-4586-9B44-0C17F510E077}" type="sibTrans" cxnId="{8E983D4E-E745-4C12-88B1-60E9A31DC9BF}">
      <dgm:prSet/>
      <dgm:spPr/>
      <dgm:t>
        <a:bodyPr/>
        <a:lstStyle/>
        <a:p>
          <a:endParaRPr lang="en-US"/>
        </a:p>
      </dgm:t>
    </dgm:pt>
    <dgm:pt modelId="{8F37073E-565F-4408-9836-914EFCDAB578}">
      <dgm:prSet custT="1"/>
      <dgm:spPr/>
      <dgm:t>
        <a:bodyPr/>
        <a:lstStyle/>
        <a:p>
          <a:r>
            <a:rPr lang="en-US" sz="2000" b="1" dirty="0" err="1">
              <a:latin typeface="+mn-lt"/>
              <a:cs typeface="Arial" pitchFamily="34" charset="0"/>
            </a:rPr>
            <a:t>zwei</a:t>
          </a:r>
          <a:endParaRPr lang="en-US" sz="2000" b="1" dirty="0">
            <a:latin typeface="+mn-lt"/>
            <a:cs typeface="Arial" pitchFamily="34" charset="0"/>
          </a:endParaRPr>
        </a:p>
      </dgm:t>
    </dgm:pt>
    <dgm:pt modelId="{299C019C-874A-4928-B62C-986B49D0FC49}" type="parTrans" cxnId="{0FD5C948-9B53-48AB-AE6A-55A54C91C478}">
      <dgm:prSet/>
      <dgm:spPr/>
      <dgm:t>
        <a:bodyPr/>
        <a:lstStyle/>
        <a:p>
          <a:endParaRPr lang="en-US"/>
        </a:p>
      </dgm:t>
    </dgm:pt>
    <dgm:pt modelId="{E90F274A-00DA-4370-9CD8-69C06EF11378}" type="sibTrans" cxnId="{0FD5C948-9B53-48AB-AE6A-55A54C91C478}">
      <dgm:prSet/>
      <dgm:spPr/>
      <dgm:t>
        <a:bodyPr/>
        <a:lstStyle/>
        <a:p>
          <a:endParaRPr lang="en-US"/>
        </a:p>
      </dgm:t>
    </dgm:pt>
    <dgm:pt modelId="{AD9CB0C4-8638-4DEA-9B32-E439D89077FB}">
      <dgm:prSet custT="1"/>
      <dgm:spPr/>
      <dgm:t>
        <a:bodyPr/>
        <a:lstStyle/>
        <a:p>
          <a:r>
            <a:rPr lang="en-US" sz="2000" b="1" dirty="0" err="1">
              <a:latin typeface="+mn-lt"/>
              <a:cs typeface="Arial" pitchFamily="34" charset="0"/>
            </a:rPr>
            <a:t>drei</a:t>
          </a:r>
          <a:endParaRPr lang="en-US" sz="2000" b="1" dirty="0">
            <a:latin typeface="+mn-lt"/>
            <a:cs typeface="Arial" pitchFamily="34" charset="0"/>
          </a:endParaRPr>
        </a:p>
      </dgm:t>
    </dgm:pt>
    <dgm:pt modelId="{09C0231A-3F92-4037-B08F-9773B255A02D}" type="parTrans" cxnId="{0515FA55-A36E-476C-8B70-A9E7AE43D0B3}">
      <dgm:prSet/>
      <dgm:spPr/>
      <dgm:t>
        <a:bodyPr/>
        <a:lstStyle/>
        <a:p>
          <a:endParaRPr lang="en-US"/>
        </a:p>
      </dgm:t>
    </dgm:pt>
    <dgm:pt modelId="{27DEA0F3-13E2-4EC9-9B8B-4174728BE0C4}" type="sibTrans" cxnId="{0515FA55-A36E-476C-8B70-A9E7AE43D0B3}">
      <dgm:prSet/>
      <dgm:spPr/>
      <dgm:t>
        <a:bodyPr/>
        <a:lstStyle/>
        <a:p>
          <a:endParaRPr lang="en-US"/>
        </a:p>
      </dgm:t>
    </dgm:pt>
    <dgm:pt modelId="{C7EB28F6-8FB9-4E80-BCDA-7CB0EA04E1E4}">
      <dgm:prSet custT="1"/>
      <dgm:spPr/>
      <dgm:t>
        <a:bodyPr/>
        <a:lstStyle/>
        <a:p>
          <a:r>
            <a:rPr lang="en-US" sz="2000" b="1" dirty="0" err="1">
              <a:latin typeface="+mn-lt"/>
              <a:cs typeface="Arial" pitchFamily="34" charset="0"/>
            </a:rPr>
            <a:t>vier</a:t>
          </a:r>
          <a:endParaRPr lang="en-US" sz="2000" b="1" dirty="0">
            <a:latin typeface="+mn-lt"/>
            <a:cs typeface="Arial" pitchFamily="34" charset="0"/>
          </a:endParaRPr>
        </a:p>
      </dgm:t>
    </dgm:pt>
    <dgm:pt modelId="{47132D93-1288-4C25-B191-B52BAC4F1180}" type="parTrans" cxnId="{226E1993-19FF-4C06-AC9D-B0E1A5654D6A}">
      <dgm:prSet/>
      <dgm:spPr/>
      <dgm:t>
        <a:bodyPr/>
        <a:lstStyle/>
        <a:p>
          <a:endParaRPr lang="en-US"/>
        </a:p>
      </dgm:t>
    </dgm:pt>
    <dgm:pt modelId="{38C6BB05-D094-490C-8ABF-FD5BE175440C}" type="sibTrans" cxnId="{226E1993-19FF-4C06-AC9D-B0E1A5654D6A}">
      <dgm:prSet/>
      <dgm:spPr/>
      <dgm:t>
        <a:bodyPr/>
        <a:lstStyle/>
        <a:p>
          <a:endParaRPr lang="en-US"/>
        </a:p>
      </dgm:t>
    </dgm:pt>
    <dgm:pt modelId="{C01396E2-B2C0-4FEA-8A86-9D47A49038CD}">
      <dgm:prSet custT="1"/>
      <dgm:spPr/>
      <dgm:t>
        <a:bodyPr/>
        <a:lstStyle/>
        <a:p>
          <a:r>
            <a:rPr lang="en-US" sz="2000" b="1" dirty="0" err="1">
              <a:latin typeface="+mn-lt"/>
              <a:cs typeface="Arial" pitchFamily="34" charset="0"/>
            </a:rPr>
            <a:t>fünf</a:t>
          </a:r>
          <a:endParaRPr lang="en-US" sz="2000" b="1" dirty="0">
            <a:latin typeface="+mn-lt"/>
            <a:cs typeface="Arial" pitchFamily="34" charset="0"/>
          </a:endParaRPr>
        </a:p>
      </dgm:t>
    </dgm:pt>
    <dgm:pt modelId="{48806D05-567C-4DF5-A05E-DE86AFE268AD}" type="parTrans" cxnId="{79ECD0D7-F018-4339-83DD-D83DFD40005B}">
      <dgm:prSet/>
      <dgm:spPr/>
      <dgm:t>
        <a:bodyPr/>
        <a:lstStyle/>
        <a:p>
          <a:endParaRPr lang="en-US"/>
        </a:p>
      </dgm:t>
    </dgm:pt>
    <dgm:pt modelId="{C44258DC-CCE0-4464-B58A-C0DA33AA3800}" type="sibTrans" cxnId="{79ECD0D7-F018-4339-83DD-D83DFD40005B}">
      <dgm:prSet/>
      <dgm:spPr/>
      <dgm:t>
        <a:bodyPr/>
        <a:lstStyle/>
        <a:p>
          <a:endParaRPr lang="en-US"/>
        </a:p>
      </dgm:t>
    </dgm:pt>
    <dgm:pt modelId="{3D5979BD-FFF2-4F98-934F-29D312900A48}">
      <dgm:prSet custT="1"/>
      <dgm:spPr/>
      <dgm:t>
        <a:bodyPr/>
        <a:lstStyle/>
        <a:p>
          <a:r>
            <a:rPr lang="en-US" sz="2000" b="1" dirty="0" err="1">
              <a:latin typeface="+mn-lt"/>
              <a:cs typeface="Arial" pitchFamily="34" charset="0"/>
            </a:rPr>
            <a:t>sechs</a:t>
          </a:r>
          <a:endParaRPr lang="en-US" sz="2000" b="1" dirty="0">
            <a:latin typeface="+mn-lt"/>
            <a:cs typeface="Arial" pitchFamily="34" charset="0"/>
          </a:endParaRPr>
        </a:p>
      </dgm:t>
    </dgm:pt>
    <dgm:pt modelId="{4ED10ED8-5662-4C79-B365-85BADAA882FF}" type="parTrans" cxnId="{D6B9F37A-55EA-48A8-B543-E807EF337670}">
      <dgm:prSet/>
      <dgm:spPr/>
      <dgm:t>
        <a:bodyPr/>
        <a:lstStyle/>
        <a:p>
          <a:endParaRPr lang="en-US"/>
        </a:p>
      </dgm:t>
    </dgm:pt>
    <dgm:pt modelId="{A17604DC-E2EA-486A-81DA-33DF98DCF2DA}" type="sibTrans" cxnId="{D6B9F37A-55EA-48A8-B543-E807EF337670}">
      <dgm:prSet/>
      <dgm:spPr/>
      <dgm:t>
        <a:bodyPr/>
        <a:lstStyle/>
        <a:p>
          <a:endParaRPr lang="en-US"/>
        </a:p>
      </dgm:t>
    </dgm:pt>
    <dgm:pt modelId="{27FDE55D-7EB9-41EA-BD1B-2270281DBD96}">
      <dgm:prSet custT="1"/>
      <dgm:spPr/>
      <dgm:t>
        <a:bodyPr/>
        <a:lstStyle/>
        <a:p>
          <a:r>
            <a:rPr lang="en-US" sz="2000" b="1" dirty="0" err="1">
              <a:latin typeface="+mn-lt"/>
              <a:cs typeface="Arial" pitchFamily="34" charset="0"/>
            </a:rPr>
            <a:t>sieben</a:t>
          </a:r>
          <a:endParaRPr lang="en-US" sz="2000" b="1" dirty="0">
            <a:latin typeface="+mn-lt"/>
            <a:cs typeface="Arial" pitchFamily="34" charset="0"/>
          </a:endParaRPr>
        </a:p>
      </dgm:t>
    </dgm:pt>
    <dgm:pt modelId="{D575CF04-D85D-4171-8685-EDDD03C5B67D}" type="parTrans" cxnId="{71B5DA24-1993-4903-921C-13A83BBDA922}">
      <dgm:prSet/>
      <dgm:spPr/>
      <dgm:t>
        <a:bodyPr/>
        <a:lstStyle/>
        <a:p>
          <a:endParaRPr lang="en-US"/>
        </a:p>
      </dgm:t>
    </dgm:pt>
    <dgm:pt modelId="{71CF5612-AF18-4D1F-BAAA-4B2833F500D6}" type="sibTrans" cxnId="{71B5DA24-1993-4903-921C-13A83BBDA922}">
      <dgm:prSet/>
      <dgm:spPr/>
      <dgm:t>
        <a:bodyPr/>
        <a:lstStyle/>
        <a:p>
          <a:endParaRPr lang="en-US"/>
        </a:p>
      </dgm:t>
    </dgm:pt>
    <dgm:pt modelId="{B58DF01F-C982-4782-8BBF-EF80E3105773}">
      <dgm:prSet custT="1"/>
      <dgm:spPr/>
      <dgm:t>
        <a:bodyPr/>
        <a:lstStyle/>
        <a:p>
          <a:r>
            <a:rPr lang="en-US" sz="2000" b="1" dirty="0" err="1">
              <a:latin typeface="+mn-lt"/>
              <a:cs typeface="Arial" pitchFamily="34" charset="0"/>
            </a:rPr>
            <a:t>acht</a:t>
          </a:r>
          <a:endParaRPr lang="en-US" sz="2000" b="1" dirty="0">
            <a:latin typeface="+mn-lt"/>
            <a:cs typeface="Arial" pitchFamily="34" charset="0"/>
          </a:endParaRPr>
        </a:p>
      </dgm:t>
    </dgm:pt>
    <dgm:pt modelId="{2932E48C-EBC8-446F-A8D3-7F016F705DB0}" type="parTrans" cxnId="{0B1AE691-65B2-408F-9224-81C98C79DF51}">
      <dgm:prSet/>
      <dgm:spPr/>
      <dgm:t>
        <a:bodyPr/>
        <a:lstStyle/>
        <a:p>
          <a:endParaRPr lang="en-US"/>
        </a:p>
      </dgm:t>
    </dgm:pt>
    <dgm:pt modelId="{02E285D3-278C-4FD9-96FD-F7F44EB14326}" type="sibTrans" cxnId="{0B1AE691-65B2-408F-9224-81C98C79DF51}">
      <dgm:prSet/>
      <dgm:spPr/>
      <dgm:t>
        <a:bodyPr/>
        <a:lstStyle/>
        <a:p>
          <a:endParaRPr lang="en-US"/>
        </a:p>
      </dgm:t>
    </dgm:pt>
    <dgm:pt modelId="{8B1DC522-D902-45D7-9B9B-36C339CDA412}">
      <dgm:prSet custT="1"/>
      <dgm:spPr/>
      <dgm:t>
        <a:bodyPr/>
        <a:lstStyle/>
        <a:p>
          <a:r>
            <a:rPr lang="en-US" sz="2000" b="1" dirty="0" err="1">
              <a:latin typeface="+mn-lt"/>
              <a:cs typeface="Arial" pitchFamily="34" charset="0"/>
            </a:rPr>
            <a:t>neun</a:t>
          </a:r>
          <a:endParaRPr lang="en-US" sz="2000" b="1" dirty="0">
            <a:latin typeface="+mn-lt"/>
            <a:cs typeface="Arial" pitchFamily="34" charset="0"/>
          </a:endParaRPr>
        </a:p>
      </dgm:t>
    </dgm:pt>
    <dgm:pt modelId="{362F0BEF-FA12-4DE2-A797-C71FF1C6B920}" type="parTrans" cxnId="{70F010E6-F7EF-4542-A42A-A49A82B46EB3}">
      <dgm:prSet/>
      <dgm:spPr/>
      <dgm:t>
        <a:bodyPr/>
        <a:lstStyle/>
        <a:p>
          <a:endParaRPr lang="en-US"/>
        </a:p>
      </dgm:t>
    </dgm:pt>
    <dgm:pt modelId="{46BF4F29-05C2-4026-8D04-419CA98EC7CE}" type="sibTrans" cxnId="{70F010E6-F7EF-4542-A42A-A49A82B46EB3}">
      <dgm:prSet/>
      <dgm:spPr/>
      <dgm:t>
        <a:bodyPr/>
        <a:lstStyle/>
        <a:p>
          <a:endParaRPr lang="en-US"/>
        </a:p>
      </dgm:t>
    </dgm:pt>
    <dgm:pt modelId="{C7A6363B-373F-40D2-8196-12705DDE80A1}">
      <dgm:prSet custT="1"/>
      <dgm:spPr/>
      <dgm:t>
        <a:bodyPr/>
        <a:lstStyle/>
        <a:p>
          <a:r>
            <a:rPr lang="en-US" sz="2000" b="1" dirty="0" err="1">
              <a:latin typeface="+mn-lt"/>
              <a:cs typeface="Arial" pitchFamily="34" charset="0"/>
            </a:rPr>
            <a:t>zehn</a:t>
          </a:r>
          <a:endParaRPr lang="en-US" sz="2000" b="1" dirty="0">
            <a:latin typeface="+mn-lt"/>
            <a:cs typeface="Arial" pitchFamily="34" charset="0"/>
          </a:endParaRPr>
        </a:p>
      </dgm:t>
    </dgm:pt>
    <dgm:pt modelId="{56A29CDE-DEA1-4BEE-A82A-CAED8717CF7E}" type="parTrans" cxnId="{D85A3CBA-3211-435B-A040-4A31CD5A82A6}">
      <dgm:prSet/>
      <dgm:spPr/>
      <dgm:t>
        <a:bodyPr/>
        <a:lstStyle/>
        <a:p>
          <a:endParaRPr lang="en-US"/>
        </a:p>
      </dgm:t>
    </dgm:pt>
    <dgm:pt modelId="{58679BE0-BFD4-48AB-9BB5-08D5E56E225A}" type="sibTrans" cxnId="{D85A3CBA-3211-435B-A040-4A31CD5A82A6}">
      <dgm:prSet/>
      <dgm:spPr/>
      <dgm:t>
        <a:bodyPr/>
        <a:lstStyle/>
        <a:p>
          <a:endParaRPr lang="en-US"/>
        </a:p>
      </dgm:t>
    </dgm:pt>
    <dgm:pt modelId="{E59AEC50-9BCB-4775-8EAC-9F7C09858A17}">
      <dgm:prSet custT="1"/>
      <dgm:spPr/>
      <dgm:t>
        <a:bodyPr/>
        <a:lstStyle/>
        <a:p>
          <a:r>
            <a:rPr lang="en-US" sz="2000" b="1" dirty="0">
              <a:latin typeface="+mn-lt"/>
              <a:cs typeface="Arial" pitchFamily="34" charset="0"/>
            </a:rPr>
            <a:t>elf</a:t>
          </a:r>
        </a:p>
      </dgm:t>
    </dgm:pt>
    <dgm:pt modelId="{3A6AD7B1-6BFB-4B88-B314-4B69804B9E61}" type="parTrans" cxnId="{3EF283CA-C630-4CAA-AB82-F4268D4EC564}">
      <dgm:prSet/>
      <dgm:spPr/>
      <dgm:t>
        <a:bodyPr/>
        <a:lstStyle/>
        <a:p>
          <a:endParaRPr lang="en-US"/>
        </a:p>
      </dgm:t>
    </dgm:pt>
    <dgm:pt modelId="{32E3C1A3-9FD4-45EE-AC46-463E202533D9}" type="sibTrans" cxnId="{3EF283CA-C630-4CAA-AB82-F4268D4EC564}">
      <dgm:prSet/>
      <dgm:spPr/>
      <dgm:t>
        <a:bodyPr/>
        <a:lstStyle/>
        <a:p>
          <a:endParaRPr lang="en-US"/>
        </a:p>
      </dgm:t>
    </dgm:pt>
    <dgm:pt modelId="{8A7FA344-A703-4404-B746-BD72797A7FE3}">
      <dgm:prSet custT="1"/>
      <dgm:spPr/>
      <dgm:t>
        <a:bodyPr/>
        <a:lstStyle/>
        <a:p>
          <a:r>
            <a:rPr lang="en-US" sz="2000" b="1" dirty="0" err="1">
              <a:latin typeface="+mn-lt"/>
              <a:cs typeface="Arial" pitchFamily="34" charset="0"/>
            </a:rPr>
            <a:t>dreizehn</a:t>
          </a:r>
          <a:endParaRPr lang="en-US" sz="2000" b="1" dirty="0">
            <a:latin typeface="+mn-lt"/>
            <a:cs typeface="Arial" pitchFamily="34" charset="0"/>
          </a:endParaRPr>
        </a:p>
      </dgm:t>
    </dgm:pt>
    <dgm:pt modelId="{0C76B4C0-7F24-44DD-B8C5-A97D01A6D1AE}" type="parTrans" cxnId="{17DD904C-76C5-49F3-A373-FF9656C650F3}">
      <dgm:prSet/>
      <dgm:spPr/>
      <dgm:t>
        <a:bodyPr/>
        <a:lstStyle/>
        <a:p>
          <a:endParaRPr lang="en-US"/>
        </a:p>
      </dgm:t>
    </dgm:pt>
    <dgm:pt modelId="{D1312601-C446-42FA-B0C1-275ADA3F2DB8}" type="sibTrans" cxnId="{17DD904C-76C5-49F3-A373-FF9656C650F3}">
      <dgm:prSet/>
      <dgm:spPr/>
      <dgm:t>
        <a:bodyPr/>
        <a:lstStyle/>
        <a:p>
          <a:endParaRPr lang="en-US"/>
        </a:p>
      </dgm:t>
    </dgm:pt>
    <dgm:pt modelId="{F7DFF861-5F9F-4AED-9DD0-3AC53380AF88}">
      <dgm:prSet custT="1"/>
      <dgm:spPr/>
      <dgm:t>
        <a:bodyPr/>
        <a:lstStyle/>
        <a:p>
          <a:r>
            <a:rPr lang="en-US" sz="2000" b="1" dirty="0" err="1">
              <a:latin typeface="+mn-lt"/>
              <a:cs typeface="Arial" pitchFamily="34" charset="0"/>
            </a:rPr>
            <a:t>vierzehn</a:t>
          </a:r>
          <a:endParaRPr lang="en-US" sz="2000" b="1" dirty="0">
            <a:latin typeface="+mn-lt"/>
            <a:cs typeface="Arial" pitchFamily="34" charset="0"/>
          </a:endParaRPr>
        </a:p>
      </dgm:t>
    </dgm:pt>
    <dgm:pt modelId="{17932CCB-6D86-4BDF-9C0A-4A1EB44578DF}" type="parTrans" cxnId="{1DF5E8C4-B619-4687-A49B-FF8F33D6CFFE}">
      <dgm:prSet/>
      <dgm:spPr/>
      <dgm:t>
        <a:bodyPr/>
        <a:lstStyle/>
        <a:p>
          <a:endParaRPr lang="en-US"/>
        </a:p>
      </dgm:t>
    </dgm:pt>
    <dgm:pt modelId="{2BF9BF7D-0AFC-4D9F-9A89-32032907D5D4}" type="sibTrans" cxnId="{1DF5E8C4-B619-4687-A49B-FF8F33D6CFFE}">
      <dgm:prSet/>
      <dgm:spPr/>
      <dgm:t>
        <a:bodyPr/>
        <a:lstStyle/>
        <a:p>
          <a:endParaRPr lang="en-US"/>
        </a:p>
      </dgm:t>
    </dgm:pt>
    <dgm:pt modelId="{5843D028-6045-4121-80E2-B4A61CDDD845}">
      <dgm:prSet custT="1"/>
      <dgm:spPr/>
      <dgm:t>
        <a:bodyPr/>
        <a:lstStyle/>
        <a:p>
          <a:r>
            <a:rPr lang="en-US" sz="2000" b="1" dirty="0" err="1">
              <a:latin typeface="+mn-lt"/>
              <a:cs typeface="Arial" pitchFamily="34" charset="0"/>
            </a:rPr>
            <a:t>fünfzehn</a:t>
          </a:r>
          <a:endParaRPr lang="en-US" sz="2000" b="1" dirty="0">
            <a:latin typeface="+mn-lt"/>
            <a:cs typeface="Arial" pitchFamily="34" charset="0"/>
          </a:endParaRPr>
        </a:p>
      </dgm:t>
    </dgm:pt>
    <dgm:pt modelId="{5789B280-F908-44B9-BC9A-215E4EAC2BA7}" type="parTrans" cxnId="{9136297B-84E9-4AC0-BBAE-ABE7AC34CD9B}">
      <dgm:prSet/>
      <dgm:spPr/>
      <dgm:t>
        <a:bodyPr/>
        <a:lstStyle/>
        <a:p>
          <a:endParaRPr lang="en-US"/>
        </a:p>
      </dgm:t>
    </dgm:pt>
    <dgm:pt modelId="{901E3166-CD66-49E5-BF14-EB548E74BECF}" type="sibTrans" cxnId="{9136297B-84E9-4AC0-BBAE-ABE7AC34CD9B}">
      <dgm:prSet/>
      <dgm:spPr/>
      <dgm:t>
        <a:bodyPr/>
        <a:lstStyle/>
        <a:p>
          <a:endParaRPr lang="en-US"/>
        </a:p>
      </dgm:t>
    </dgm:pt>
    <dgm:pt modelId="{595D9785-55E5-4F40-A490-498F04FB8045}">
      <dgm:prSet custT="1"/>
      <dgm:spPr/>
      <dgm:t>
        <a:bodyPr/>
        <a:lstStyle/>
        <a:p>
          <a:r>
            <a:rPr lang="en-US" sz="2000" b="1" dirty="0" err="1">
              <a:solidFill>
                <a:srgbClr val="0033CC"/>
              </a:solidFill>
              <a:latin typeface="+mn-lt"/>
              <a:cs typeface="Arial" pitchFamily="34" charset="0"/>
            </a:rPr>
            <a:t>sechzehn</a:t>
          </a:r>
          <a:endParaRPr lang="en-US" sz="2000" b="1" dirty="0">
            <a:solidFill>
              <a:srgbClr val="0033CC"/>
            </a:solidFill>
            <a:latin typeface="+mn-lt"/>
            <a:cs typeface="Arial" pitchFamily="34" charset="0"/>
          </a:endParaRPr>
        </a:p>
      </dgm:t>
    </dgm:pt>
    <dgm:pt modelId="{4BEB4B1A-D040-44D9-B73E-2116977C7A4A}" type="parTrans" cxnId="{C53BB125-7D7B-46DC-B4FE-053F38987868}">
      <dgm:prSet/>
      <dgm:spPr/>
      <dgm:t>
        <a:bodyPr/>
        <a:lstStyle/>
        <a:p>
          <a:endParaRPr lang="en-US"/>
        </a:p>
      </dgm:t>
    </dgm:pt>
    <dgm:pt modelId="{F6127E49-21BD-460E-A241-7DF69C48A065}" type="sibTrans" cxnId="{C53BB125-7D7B-46DC-B4FE-053F38987868}">
      <dgm:prSet/>
      <dgm:spPr/>
      <dgm:t>
        <a:bodyPr/>
        <a:lstStyle/>
        <a:p>
          <a:endParaRPr lang="en-US"/>
        </a:p>
      </dgm:t>
    </dgm:pt>
    <dgm:pt modelId="{FF44D3FD-F651-4454-BA34-A1722FB82754}">
      <dgm:prSet custT="1"/>
      <dgm:spPr/>
      <dgm:t>
        <a:bodyPr/>
        <a:lstStyle/>
        <a:p>
          <a:r>
            <a:rPr lang="en-US" sz="2000" b="1" dirty="0" err="1">
              <a:solidFill>
                <a:srgbClr val="0033CC"/>
              </a:solidFill>
              <a:latin typeface="+mn-lt"/>
              <a:cs typeface="Arial" pitchFamily="34" charset="0"/>
            </a:rPr>
            <a:t>siebzehn</a:t>
          </a:r>
          <a:endParaRPr lang="en-US" sz="2000" b="1" dirty="0">
            <a:solidFill>
              <a:srgbClr val="0033CC"/>
            </a:solidFill>
            <a:latin typeface="+mn-lt"/>
            <a:cs typeface="Arial" pitchFamily="34" charset="0"/>
          </a:endParaRPr>
        </a:p>
      </dgm:t>
    </dgm:pt>
    <dgm:pt modelId="{DE1D85FD-5F37-43D6-978F-05FA4367E1E3}" type="parTrans" cxnId="{CBDF50E2-57AB-4823-90C0-94940A5369C7}">
      <dgm:prSet/>
      <dgm:spPr/>
      <dgm:t>
        <a:bodyPr/>
        <a:lstStyle/>
        <a:p>
          <a:endParaRPr lang="en-US"/>
        </a:p>
      </dgm:t>
    </dgm:pt>
    <dgm:pt modelId="{6305120C-9FB4-48F2-BC61-3F46FD345D71}" type="sibTrans" cxnId="{CBDF50E2-57AB-4823-90C0-94940A5369C7}">
      <dgm:prSet/>
      <dgm:spPr/>
      <dgm:t>
        <a:bodyPr/>
        <a:lstStyle/>
        <a:p>
          <a:endParaRPr lang="en-US"/>
        </a:p>
      </dgm:t>
    </dgm:pt>
    <dgm:pt modelId="{C1A6202D-EE4C-415F-9D93-833DEEB510B2}">
      <dgm:prSet custT="1"/>
      <dgm:spPr/>
      <dgm:t>
        <a:bodyPr/>
        <a:lstStyle/>
        <a:p>
          <a:r>
            <a:rPr lang="en-US" sz="2000" b="1" dirty="0" err="1">
              <a:latin typeface="+mn-lt"/>
              <a:cs typeface="Arial" pitchFamily="34" charset="0"/>
            </a:rPr>
            <a:t>achtzehn</a:t>
          </a:r>
          <a:endParaRPr lang="en-US" sz="2000" b="1" dirty="0">
            <a:latin typeface="+mn-lt"/>
            <a:cs typeface="Arial" pitchFamily="34" charset="0"/>
          </a:endParaRPr>
        </a:p>
      </dgm:t>
    </dgm:pt>
    <dgm:pt modelId="{39E412DE-2477-4DB6-8EF2-FDD7F657C57B}" type="parTrans" cxnId="{C92CBCAD-D7E3-489F-82E9-6F79C1913D4D}">
      <dgm:prSet/>
      <dgm:spPr/>
      <dgm:t>
        <a:bodyPr/>
        <a:lstStyle/>
        <a:p>
          <a:endParaRPr lang="en-US"/>
        </a:p>
      </dgm:t>
    </dgm:pt>
    <dgm:pt modelId="{A01CCF39-7E4D-49CF-BBDF-DA1E109C9260}" type="sibTrans" cxnId="{C92CBCAD-D7E3-489F-82E9-6F79C1913D4D}">
      <dgm:prSet/>
      <dgm:spPr/>
      <dgm:t>
        <a:bodyPr/>
        <a:lstStyle/>
        <a:p>
          <a:endParaRPr lang="en-US"/>
        </a:p>
      </dgm:t>
    </dgm:pt>
    <dgm:pt modelId="{5DFCFC46-2F82-4887-9DAF-C098849AEC11}">
      <dgm:prSet custT="1"/>
      <dgm:spPr/>
      <dgm:t>
        <a:bodyPr/>
        <a:lstStyle/>
        <a:p>
          <a:r>
            <a:rPr lang="en-US" sz="2000" b="1" dirty="0" err="1">
              <a:latin typeface="+mn-lt"/>
              <a:cs typeface="Arial" pitchFamily="34" charset="0"/>
            </a:rPr>
            <a:t>neunzehn</a:t>
          </a:r>
          <a:endParaRPr lang="en-US" sz="2000" b="1" dirty="0">
            <a:latin typeface="+mn-lt"/>
            <a:cs typeface="Arial" pitchFamily="34" charset="0"/>
          </a:endParaRPr>
        </a:p>
      </dgm:t>
    </dgm:pt>
    <dgm:pt modelId="{368DA207-CD43-45B8-97C2-2F78ED149B04}" type="parTrans" cxnId="{732B8076-7CD8-4D9F-9932-04E411EE00F8}">
      <dgm:prSet/>
      <dgm:spPr/>
      <dgm:t>
        <a:bodyPr/>
        <a:lstStyle/>
        <a:p>
          <a:endParaRPr lang="en-US"/>
        </a:p>
      </dgm:t>
    </dgm:pt>
    <dgm:pt modelId="{38DDA0B3-9383-4D7D-A2B6-CE3C131FA6DD}" type="sibTrans" cxnId="{732B8076-7CD8-4D9F-9932-04E411EE00F8}">
      <dgm:prSet/>
      <dgm:spPr/>
      <dgm:t>
        <a:bodyPr/>
        <a:lstStyle/>
        <a:p>
          <a:endParaRPr lang="en-US"/>
        </a:p>
      </dgm:t>
    </dgm:pt>
    <dgm:pt modelId="{D4D4DA23-9E4C-4B94-BA85-6411E55315B2}">
      <dgm:prSet custT="1"/>
      <dgm:spPr/>
      <dgm:t>
        <a:bodyPr/>
        <a:lstStyle/>
        <a:p>
          <a:r>
            <a:rPr lang="en-US" sz="2000" b="1" dirty="0" err="1">
              <a:latin typeface="+mn-lt"/>
              <a:cs typeface="Arial" pitchFamily="34" charset="0"/>
            </a:rPr>
            <a:t>zwanzig</a:t>
          </a:r>
          <a:endParaRPr lang="en-US" sz="2000" b="1" dirty="0">
            <a:latin typeface="+mn-lt"/>
            <a:cs typeface="Arial" pitchFamily="34" charset="0"/>
          </a:endParaRPr>
        </a:p>
      </dgm:t>
    </dgm:pt>
    <dgm:pt modelId="{21AABA97-FCDF-4A79-8303-F000E9DD1574}" type="parTrans" cxnId="{2FCC5079-D732-4089-B822-652E0ABF0817}">
      <dgm:prSet/>
      <dgm:spPr/>
      <dgm:t>
        <a:bodyPr/>
        <a:lstStyle/>
        <a:p>
          <a:endParaRPr lang="en-US"/>
        </a:p>
      </dgm:t>
    </dgm:pt>
    <dgm:pt modelId="{26DE6C71-A76C-43D1-A69F-089E2B33A77F}" type="sibTrans" cxnId="{2FCC5079-D732-4089-B822-652E0ABF0817}">
      <dgm:prSet/>
      <dgm:spPr/>
      <dgm:t>
        <a:bodyPr/>
        <a:lstStyle/>
        <a:p>
          <a:endParaRPr lang="en-US"/>
        </a:p>
      </dgm:t>
    </dgm:pt>
    <dgm:pt modelId="{FB18FE80-B995-4781-B484-F0ED0F9A6BB5}">
      <dgm:prSet custT="1"/>
      <dgm:spPr/>
      <dgm:t>
        <a:bodyPr/>
        <a:lstStyle/>
        <a:p>
          <a:r>
            <a:rPr lang="en-US" sz="2000" b="1" dirty="0" err="1">
              <a:latin typeface="+mn-lt"/>
              <a:cs typeface="Arial" pitchFamily="34" charset="0"/>
            </a:rPr>
            <a:t>zweiundzwanzig</a:t>
          </a:r>
          <a:endParaRPr lang="en-US" sz="2000" b="1" dirty="0">
            <a:latin typeface="+mn-lt"/>
            <a:cs typeface="Arial" pitchFamily="34" charset="0"/>
          </a:endParaRPr>
        </a:p>
      </dgm:t>
    </dgm:pt>
    <dgm:pt modelId="{71DB9B66-84A6-4A2F-BFD7-80DEB94046B5}" type="parTrans" cxnId="{D1D36774-1A38-47B8-81E1-C2C6154125B6}">
      <dgm:prSet/>
      <dgm:spPr/>
      <dgm:t>
        <a:bodyPr/>
        <a:lstStyle/>
        <a:p>
          <a:endParaRPr lang="en-US"/>
        </a:p>
      </dgm:t>
    </dgm:pt>
    <dgm:pt modelId="{A95B50C0-2CEA-44FE-BFEA-BA3A11752298}" type="sibTrans" cxnId="{D1D36774-1A38-47B8-81E1-C2C6154125B6}">
      <dgm:prSet/>
      <dgm:spPr/>
      <dgm:t>
        <a:bodyPr/>
        <a:lstStyle/>
        <a:p>
          <a:endParaRPr lang="en-US"/>
        </a:p>
      </dgm:t>
    </dgm:pt>
    <dgm:pt modelId="{DEA3B034-CFC8-426C-8517-948E646203DF}">
      <dgm:prSet custT="1"/>
      <dgm:spPr/>
      <dgm:t>
        <a:bodyPr/>
        <a:lstStyle/>
        <a:p>
          <a:r>
            <a:rPr lang="en-US" sz="2000" b="1" dirty="0">
              <a:latin typeface="+mn-lt"/>
              <a:cs typeface="Arial" pitchFamily="34" charset="0"/>
            </a:rPr>
            <a:t>…</a:t>
          </a:r>
        </a:p>
      </dgm:t>
    </dgm:pt>
    <dgm:pt modelId="{F6A6A117-C694-45B4-AA5A-E1B120F66547}" type="parTrans" cxnId="{DFA1AD49-7C97-486F-848A-AF91CB8DA127}">
      <dgm:prSet/>
      <dgm:spPr/>
      <dgm:t>
        <a:bodyPr/>
        <a:lstStyle/>
        <a:p>
          <a:endParaRPr lang="en-US"/>
        </a:p>
      </dgm:t>
    </dgm:pt>
    <dgm:pt modelId="{64FDA113-2B12-41B1-8960-2A0B74DB3770}" type="sibTrans" cxnId="{DFA1AD49-7C97-486F-848A-AF91CB8DA127}">
      <dgm:prSet/>
      <dgm:spPr/>
      <dgm:t>
        <a:bodyPr/>
        <a:lstStyle/>
        <a:p>
          <a:endParaRPr lang="en-US"/>
        </a:p>
      </dgm:t>
    </dgm:pt>
    <dgm:pt modelId="{53A441E1-FBB4-48E6-9E75-CFD2125416B1}">
      <dgm:prSet custT="1"/>
      <dgm:spPr/>
      <dgm:t>
        <a:bodyPr/>
        <a:lstStyle/>
        <a:p>
          <a:r>
            <a:rPr lang="en-US" sz="2000" b="1" dirty="0">
              <a:latin typeface="+mn-lt"/>
            </a:rPr>
            <a:t>30. </a:t>
          </a:r>
          <a:r>
            <a:rPr lang="en-US" sz="2000" b="1" dirty="0" err="1">
              <a:solidFill>
                <a:srgbClr val="33CC33"/>
              </a:solidFill>
              <a:latin typeface="+mn-lt"/>
            </a:rPr>
            <a:t>dreissig</a:t>
          </a:r>
          <a:endParaRPr lang="en-US" sz="2000" b="1" dirty="0">
            <a:solidFill>
              <a:srgbClr val="33CC33"/>
            </a:solidFill>
            <a:latin typeface="+mn-lt"/>
          </a:endParaRPr>
        </a:p>
      </dgm:t>
    </dgm:pt>
    <dgm:pt modelId="{A4A3E029-D887-4712-9E0F-900F7F5C0D84}" type="parTrans" cxnId="{76438EF2-D472-43F2-A0C4-C1DFF4874132}">
      <dgm:prSet/>
      <dgm:spPr/>
      <dgm:t>
        <a:bodyPr/>
        <a:lstStyle/>
        <a:p>
          <a:endParaRPr lang="en-US"/>
        </a:p>
      </dgm:t>
    </dgm:pt>
    <dgm:pt modelId="{2B4D95A6-BAA9-47ED-B970-26031C15EA51}" type="sibTrans" cxnId="{76438EF2-D472-43F2-A0C4-C1DFF4874132}">
      <dgm:prSet/>
      <dgm:spPr/>
      <dgm:t>
        <a:bodyPr/>
        <a:lstStyle/>
        <a:p>
          <a:endParaRPr lang="en-US"/>
        </a:p>
      </dgm:t>
    </dgm:pt>
    <dgm:pt modelId="{1C5DF61D-1849-4126-8408-DF3021FE3CA9}">
      <dgm:prSet custT="1"/>
      <dgm:spPr/>
      <dgm:t>
        <a:bodyPr/>
        <a:lstStyle/>
        <a:p>
          <a:r>
            <a:rPr lang="en-US" sz="2000" b="1" dirty="0">
              <a:latin typeface="+mn-lt"/>
            </a:rPr>
            <a:t>40. </a:t>
          </a:r>
          <a:r>
            <a:rPr lang="en-US" sz="2000" b="1" dirty="0" err="1">
              <a:latin typeface="+mn-lt"/>
            </a:rPr>
            <a:t>vierzig</a:t>
          </a:r>
          <a:endParaRPr lang="en-US" sz="2000" b="1" dirty="0">
            <a:latin typeface="+mn-lt"/>
          </a:endParaRPr>
        </a:p>
      </dgm:t>
    </dgm:pt>
    <dgm:pt modelId="{33CD63FB-0929-4F48-ACEC-B39DBEFDDEA5}" type="parTrans" cxnId="{FA3642E0-B4B5-488F-813A-4BE38109E78A}">
      <dgm:prSet/>
      <dgm:spPr/>
      <dgm:t>
        <a:bodyPr/>
        <a:lstStyle/>
        <a:p>
          <a:endParaRPr lang="en-US"/>
        </a:p>
      </dgm:t>
    </dgm:pt>
    <dgm:pt modelId="{F316961B-D46C-4AA9-95BB-3A7A793AD35D}" type="sibTrans" cxnId="{FA3642E0-B4B5-488F-813A-4BE38109E78A}">
      <dgm:prSet/>
      <dgm:spPr/>
      <dgm:t>
        <a:bodyPr/>
        <a:lstStyle/>
        <a:p>
          <a:endParaRPr lang="en-US"/>
        </a:p>
      </dgm:t>
    </dgm:pt>
    <dgm:pt modelId="{4CB462B0-3560-48CC-A84A-DBC79A0A4DE4}">
      <dgm:prSet custT="1"/>
      <dgm:spPr/>
      <dgm:t>
        <a:bodyPr/>
        <a:lstStyle/>
        <a:p>
          <a:r>
            <a:rPr lang="en-US" sz="2000" b="1" dirty="0">
              <a:latin typeface="+mn-lt"/>
              <a:cs typeface="Arial" pitchFamily="34" charset="0"/>
            </a:rPr>
            <a:t>50. </a:t>
          </a:r>
          <a:r>
            <a:rPr lang="en-US" sz="2000" b="1" dirty="0" err="1">
              <a:latin typeface="+mn-lt"/>
              <a:cs typeface="Arial" pitchFamily="34" charset="0"/>
            </a:rPr>
            <a:t>fünfzig</a:t>
          </a:r>
          <a:endParaRPr lang="en-US" sz="2000" b="1" dirty="0">
            <a:latin typeface="+mn-lt"/>
            <a:cs typeface="Arial" pitchFamily="34" charset="0"/>
          </a:endParaRPr>
        </a:p>
      </dgm:t>
    </dgm:pt>
    <dgm:pt modelId="{0C601781-2292-4A11-A868-06B7AD60A54E}" type="parTrans" cxnId="{93808397-9C1B-4C3F-81E7-663F40B5A03C}">
      <dgm:prSet/>
      <dgm:spPr/>
      <dgm:t>
        <a:bodyPr/>
        <a:lstStyle/>
        <a:p>
          <a:endParaRPr lang="en-US"/>
        </a:p>
      </dgm:t>
    </dgm:pt>
    <dgm:pt modelId="{27D594DE-4CB8-4EF7-8489-E26663F61638}" type="sibTrans" cxnId="{93808397-9C1B-4C3F-81E7-663F40B5A03C}">
      <dgm:prSet/>
      <dgm:spPr/>
      <dgm:t>
        <a:bodyPr/>
        <a:lstStyle/>
        <a:p>
          <a:endParaRPr lang="en-US"/>
        </a:p>
      </dgm:t>
    </dgm:pt>
    <dgm:pt modelId="{5C9713F4-A4A2-43EC-9D79-57AC0822EA3D}">
      <dgm:prSet/>
      <dgm:spPr/>
      <dgm:t>
        <a:bodyPr/>
        <a:lstStyle/>
        <a:p>
          <a:endParaRPr lang="en-US" sz="1300" b="1" dirty="0">
            <a:latin typeface="Arial" pitchFamily="34" charset="0"/>
            <a:cs typeface="Arial" pitchFamily="34" charset="0"/>
          </a:endParaRPr>
        </a:p>
      </dgm:t>
    </dgm:pt>
    <dgm:pt modelId="{E8CDCD56-E470-486A-8EEB-677D2C830C78}" type="parTrans" cxnId="{B8CB1013-ED65-4EA1-BEFD-B3A5D437735A}">
      <dgm:prSet/>
      <dgm:spPr/>
      <dgm:t>
        <a:bodyPr/>
        <a:lstStyle/>
        <a:p>
          <a:endParaRPr lang="en-US"/>
        </a:p>
      </dgm:t>
    </dgm:pt>
    <dgm:pt modelId="{03A97E8D-0E50-41DB-9DE8-A8022AD0C3EA}" type="sibTrans" cxnId="{B8CB1013-ED65-4EA1-BEFD-B3A5D437735A}">
      <dgm:prSet/>
      <dgm:spPr/>
      <dgm:t>
        <a:bodyPr/>
        <a:lstStyle/>
        <a:p>
          <a:endParaRPr lang="en-US"/>
        </a:p>
      </dgm:t>
    </dgm:pt>
    <dgm:pt modelId="{11BF4552-B738-4DFD-8403-8BEF60ACBC22}">
      <dgm:prSet custT="1"/>
      <dgm:spPr/>
      <dgm:t>
        <a:bodyPr/>
        <a:lstStyle/>
        <a:p>
          <a:r>
            <a:rPr lang="en-US" sz="2000" b="1" dirty="0" err="1">
              <a:latin typeface="+mn-lt"/>
              <a:cs typeface="Arial" pitchFamily="34" charset="0"/>
            </a:rPr>
            <a:t>zwölf</a:t>
          </a:r>
          <a:endParaRPr lang="en-US" sz="2000" b="1" dirty="0">
            <a:latin typeface="+mn-lt"/>
            <a:cs typeface="Arial" pitchFamily="34" charset="0"/>
          </a:endParaRPr>
        </a:p>
      </dgm:t>
    </dgm:pt>
    <dgm:pt modelId="{72F7B851-FF89-4572-AEBA-65E9632F9E1A}" type="parTrans" cxnId="{FF5A8C5D-09D9-4C05-B531-3B9641C57572}">
      <dgm:prSet/>
      <dgm:spPr/>
      <dgm:t>
        <a:bodyPr/>
        <a:lstStyle/>
        <a:p>
          <a:endParaRPr lang="en-US"/>
        </a:p>
      </dgm:t>
    </dgm:pt>
    <dgm:pt modelId="{014447FA-A50B-4C17-B05F-E9A090C3EE54}" type="sibTrans" cxnId="{FF5A8C5D-09D9-4C05-B531-3B9641C57572}">
      <dgm:prSet/>
      <dgm:spPr/>
      <dgm:t>
        <a:bodyPr/>
        <a:lstStyle/>
        <a:p>
          <a:endParaRPr lang="en-US"/>
        </a:p>
      </dgm:t>
    </dgm:pt>
    <dgm:pt modelId="{164578D1-55F3-4625-9CDF-90E1BB1E0646}">
      <dgm:prSet custT="1"/>
      <dgm:spPr/>
      <dgm:t>
        <a:bodyPr/>
        <a:lstStyle/>
        <a:p>
          <a:r>
            <a:rPr lang="en-US" sz="2000" b="1" dirty="0">
              <a:latin typeface="+mn-lt"/>
              <a:cs typeface="Arial" pitchFamily="34" charset="0"/>
            </a:rPr>
            <a:t>60. </a:t>
          </a:r>
          <a:r>
            <a:rPr lang="en-US" sz="2000" b="1" dirty="0" err="1">
              <a:latin typeface="+mn-lt"/>
              <a:cs typeface="Arial" pitchFamily="34" charset="0"/>
            </a:rPr>
            <a:t>sechzig</a:t>
          </a:r>
          <a:endParaRPr lang="en-US" sz="2000" b="1" dirty="0">
            <a:latin typeface="+mn-lt"/>
            <a:cs typeface="Arial" pitchFamily="34" charset="0"/>
          </a:endParaRPr>
        </a:p>
      </dgm:t>
    </dgm:pt>
    <dgm:pt modelId="{2A1BD6AE-CEEF-47C5-A888-AEF1B55DCC15}" type="parTrans" cxnId="{6018059A-5214-4ED4-9277-4DB9C9260D11}">
      <dgm:prSet/>
      <dgm:spPr/>
      <dgm:t>
        <a:bodyPr/>
        <a:lstStyle/>
        <a:p>
          <a:endParaRPr lang="en-US"/>
        </a:p>
      </dgm:t>
    </dgm:pt>
    <dgm:pt modelId="{B6321C78-5D11-4E68-8C8C-AF7B93514020}" type="sibTrans" cxnId="{6018059A-5214-4ED4-9277-4DB9C9260D11}">
      <dgm:prSet/>
      <dgm:spPr/>
      <dgm:t>
        <a:bodyPr/>
        <a:lstStyle/>
        <a:p>
          <a:endParaRPr lang="en-US"/>
        </a:p>
      </dgm:t>
    </dgm:pt>
    <dgm:pt modelId="{59A2F634-626A-44AE-9884-5173EAAF4378}">
      <dgm:prSet custT="1"/>
      <dgm:spPr/>
      <dgm:t>
        <a:bodyPr/>
        <a:lstStyle/>
        <a:p>
          <a:r>
            <a:rPr lang="en-US" sz="2000" b="1" dirty="0">
              <a:latin typeface="+mn-lt"/>
              <a:cs typeface="Arial" pitchFamily="34" charset="0"/>
            </a:rPr>
            <a:t>70.</a:t>
          </a:r>
          <a:r>
            <a:rPr lang="en-US" sz="2000" b="1" dirty="0">
              <a:solidFill>
                <a:srgbClr val="FF0066"/>
              </a:solidFill>
              <a:latin typeface="+mn-lt"/>
              <a:cs typeface="Arial" pitchFamily="34" charset="0"/>
            </a:rPr>
            <a:t>siebzig</a:t>
          </a:r>
        </a:p>
      </dgm:t>
    </dgm:pt>
    <dgm:pt modelId="{47C14805-F688-4D70-9BB2-91630A00E2E1}" type="parTrans" cxnId="{380C128F-F23E-46BC-8FAC-AB0ABB85C265}">
      <dgm:prSet/>
      <dgm:spPr/>
      <dgm:t>
        <a:bodyPr/>
        <a:lstStyle/>
        <a:p>
          <a:endParaRPr lang="en-US"/>
        </a:p>
      </dgm:t>
    </dgm:pt>
    <dgm:pt modelId="{803549E6-7570-4D91-80C6-085F5EB9C8A5}" type="sibTrans" cxnId="{380C128F-F23E-46BC-8FAC-AB0ABB85C265}">
      <dgm:prSet/>
      <dgm:spPr/>
      <dgm:t>
        <a:bodyPr/>
        <a:lstStyle/>
        <a:p>
          <a:endParaRPr lang="en-US"/>
        </a:p>
      </dgm:t>
    </dgm:pt>
    <dgm:pt modelId="{C60DF9DE-C825-4437-803C-97B7CA90DF39}">
      <dgm:prSet custT="1"/>
      <dgm:spPr/>
      <dgm:t>
        <a:bodyPr/>
        <a:lstStyle/>
        <a:p>
          <a:r>
            <a:rPr lang="en-US" sz="2000" b="1" dirty="0">
              <a:latin typeface="+mn-lt"/>
              <a:cs typeface="Arial" pitchFamily="34" charset="0"/>
            </a:rPr>
            <a:t>80. </a:t>
          </a:r>
          <a:r>
            <a:rPr lang="en-US" sz="2000" b="1" dirty="0" err="1">
              <a:solidFill>
                <a:srgbClr val="FF0066"/>
              </a:solidFill>
              <a:latin typeface="+mn-lt"/>
              <a:cs typeface="Arial" pitchFamily="34" charset="0"/>
            </a:rPr>
            <a:t>achtzig</a:t>
          </a:r>
          <a:endParaRPr lang="en-US" sz="2000" b="1" dirty="0">
            <a:solidFill>
              <a:srgbClr val="FF0066"/>
            </a:solidFill>
            <a:latin typeface="+mn-lt"/>
            <a:cs typeface="Arial" pitchFamily="34" charset="0"/>
          </a:endParaRPr>
        </a:p>
      </dgm:t>
    </dgm:pt>
    <dgm:pt modelId="{DA389572-4B1D-4EEC-86D1-3DB14BFC7293}" type="parTrans" cxnId="{EE41D2B8-D51E-4BB6-9E7A-233295817AF9}">
      <dgm:prSet/>
      <dgm:spPr/>
      <dgm:t>
        <a:bodyPr/>
        <a:lstStyle/>
        <a:p>
          <a:endParaRPr lang="en-US"/>
        </a:p>
      </dgm:t>
    </dgm:pt>
    <dgm:pt modelId="{109A2CEE-1905-4FAB-BF9C-25BC11B23ABE}" type="sibTrans" cxnId="{EE41D2B8-D51E-4BB6-9E7A-233295817AF9}">
      <dgm:prSet/>
      <dgm:spPr/>
      <dgm:t>
        <a:bodyPr/>
        <a:lstStyle/>
        <a:p>
          <a:endParaRPr lang="en-US"/>
        </a:p>
      </dgm:t>
    </dgm:pt>
    <dgm:pt modelId="{8A6E8A69-46A0-4EDE-B70A-552CEB7E1576}">
      <dgm:prSet custT="1"/>
      <dgm:spPr/>
      <dgm:t>
        <a:bodyPr/>
        <a:lstStyle/>
        <a:p>
          <a:r>
            <a:rPr lang="en-US" sz="2000" b="1" dirty="0">
              <a:latin typeface="+mn-lt"/>
              <a:cs typeface="Arial" pitchFamily="34" charset="0"/>
            </a:rPr>
            <a:t>90. </a:t>
          </a:r>
          <a:r>
            <a:rPr lang="en-US" sz="2000" b="1" dirty="0" err="1">
              <a:latin typeface="+mn-lt"/>
              <a:cs typeface="Arial" pitchFamily="34" charset="0"/>
            </a:rPr>
            <a:t>neunzig</a:t>
          </a:r>
          <a:endParaRPr lang="en-US" sz="2000" b="1" dirty="0">
            <a:latin typeface="+mn-lt"/>
            <a:cs typeface="Arial" pitchFamily="34" charset="0"/>
          </a:endParaRPr>
        </a:p>
      </dgm:t>
    </dgm:pt>
    <dgm:pt modelId="{EF46A7C2-45BF-4532-AAE2-F5AAD0018A45}" type="parTrans" cxnId="{5DFCE7BD-3FDC-4A23-A76D-FAFA2BC76667}">
      <dgm:prSet/>
      <dgm:spPr/>
      <dgm:t>
        <a:bodyPr/>
        <a:lstStyle/>
        <a:p>
          <a:endParaRPr lang="en-US"/>
        </a:p>
      </dgm:t>
    </dgm:pt>
    <dgm:pt modelId="{70DED195-FA8A-4B87-8873-184E32DFF1E8}" type="sibTrans" cxnId="{5DFCE7BD-3FDC-4A23-A76D-FAFA2BC76667}">
      <dgm:prSet/>
      <dgm:spPr/>
      <dgm:t>
        <a:bodyPr/>
        <a:lstStyle/>
        <a:p>
          <a:endParaRPr lang="en-US"/>
        </a:p>
      </dgm:t>
    </dgm:pt>
    <dgm:pt modelId="{516D3533-0D12-46C7-8C8B-31F747575221}">
      <dgm:prSet custT="1"/>
      <dgm:spPr/>
      <dgm:t>
        <a:bodyPr/>
        <a:lstStyle/>
        <a:p>
          <a:r>
            <a:rPr lang="en-US" sz="2000" b="1" dirty="0">
              <a:latin typeface="+mn-lt"/>
              <a:cs typeface="Arial" pitchFamily="34" charset="0"/>
            </a:rPr>
            <a:t>100. </a:t>
          </a:r>
          <a:r>
            <a:rPr lang="en-US" sz="2000" b="1" dirty="0" err="1">
              <a:latin typeface="+mn-lt"/>
              <a:cs typeface="Arial" pitchFamily="34" charset="0"/>
            </a:rPr>
            <a:t>hundert</a:t>
          </a:r>
          <a:endParaRPr lang="en-US" sz="2000" b="1" dirty="0">
            <a:latin typeface="+mn-lt"/>
            <a:cs typeface="Arial" pitchFamily="34" charset="0"/>
          </a:endParaRPr>
        </a:p>
      </dgm:t>
    </dgm:pt>
    <dgm:pt modelId="{0AE919C3-A5E0-443D-8D07-7BC930CC9537}" type="parTrans" cxnId="{99B768A1-97AB-4BE2-B33F-4A307A58CC84}">
      <dgm:prSet/>
      <dgm:spPr/>
      <dgm:t>
        <a:bodyPr/>
        <a:lstStyle/>
        <a:p>
          <a:endParaRPr lang="en-US"/>
        </a:p>
      </dgm:t>
    </dgm:pt>
    <dgm:pt modelId="{F9CC96FD-CE9A-46B5-BF81-1A6C29C083D4}" type="sibTrans" cxnId="{99B768A1-97AB-4BE2-B33F-4A307A58CC84}">
      <dgm:prSet/>
      <dgm:spPr/>
      <dgm:t>
        <a:bodyPr/>
        <a:lstStyle/>
        <a:p>
          <a:endParaRPr lang="en-US"/>
        </a:p>
      </dgm:t>
    </dgm:pt>
    <dgm:pt modelId="{E966D5F7-4377-49F0-8F30-5514902899C9}">
      <dgm:prSet phldrT="[Text]" custT="1"/>
      <dgm:spPr/>
      <dgm:t>
        <a:bodyPr/>
        <a:lstStyle/>
        <a:p>
          <a:endParaRPr lang="en-US" sz="2000" dirty="0">
            <a:latin typeface="+mn-lt"/>
          </a:endParaRPr>
        </a:p>
      </dgm:t>
    </dgm:pt>
    <dgm:pt modelId="{C8E1AD3C-BF84-4633-89A2-707C5D0ED858}" type="parTrans" cxnId="{03E4023B-D29F-42EF-93C7-B2A932B0BA91}">
      <dgm:prSet/>
      <dgm:spPr/>
      <dgm:t>
        <a:bodyPr/>
        <a:lstStyle/>
        <a:p>
          <a:endParaRPr lang="en-US"/>
        </a:p>
      </dgm:t>
    </dgm:pt>
    <dgm:pt modelId="{ADC75ED3-5540-42F0-8FD1-3FAF2801847C}" type="sibTrans" cxnId="{03E4023B-D29F-42EF-93C7-B2A932B0BA91}">
      <dgm:prSet/>
      <dgm:spPr/>
      <dgm:t>
        <a:bodyPr/>
        <a:lstStyle/>
        <a:p>
          <a:endParaRPr lang="en-US"/>
        </a:p>
      </dgm:t>
    </dgm:pt>
    <dgm:pt modelId="{45EEC26D-3B49-4BD1-B3D3-592D123777AC}">
      <dgm:prSet phldrT="[Text]" custT="1"/>
      <dgm:spPr/>
      <dgm:t>
        <a:bodyPr/>
        <a:lstStyle/>
        <a:p>
          <a:endParaRPr lang="en-US" sz="2000" dirty="0">
            <a:latin typeface="+mn-lt"/>
          </a:endParaRPr>
        </a:p>
      </dgm:t>
    </dgm:pt>
    <dgm:pt modelId="{892ED80A-28F5-4EA8-ADEE-DDA086A91AC1}" type="parTrans" cxnId="{B83E62F3-4B88-408F-B706-687AE29B8BC0}">
      <dgm:prSet/>
      <dgm:spPr/>
      <dgm:t>
        <a:bodyPr/>
        <a:lstStyle/>
        <a:p>
          <a:endParaRPr lang="en-US"/>
        </a:p>
      </dgm:t>
    </dgm:pt>
    <dgm:pt modelId="{14467246-245A-4319-AABE-63306014647E}" type="sibTrans" cxnId="{B83E62F3-4B88-408F-B706-687AE29B8BC0}">
      <dgm:prSet/>
      <dgm:spPr/>
      <dgm:t>
        <a:bodyPr/>
        <a:lstStyle/>
        <a:p>
          <a:endParaRPr lang="en-US"/>
        </a:p>
      </dgm:t>
    </dgm:pt>
    <dgm:pt modelId="{45B85D99-3801-4268-B8CA-3BCFBA74F6D0}" type="pres">
      <dgm:prSet presAssocID="{844ABDD6-84EA-411D-8DC2-6BDBDC34AC63}" presName="linearFlow" presStyleCnt="0">
        <dgm:presLayoutVars>
          <dgm:dir/>
          <dgm:animLvl val="lvl"/>
          <dgm:resizeHandles/>
        </dgm:presLayoutVars>
      </dgm:prSet>
      <dgm:spPr/>
    </dgm:pt>
    <dgm:pt modelId="{E1B88DC5-4E7F-486A-8470-8CFA41F323E4}" type="pres">
      <dgm:prSet presAssocID="{B6077C48-8B30-483B-B58D-1FC5408CB350}" presName="compositeNode" presStyleCnt="0">
        <dgm:presLayoutVars>
          <dgm:bulletEnabled val="1"/>
        </dgm:presLayoutVars>
      </dgm:prSet>
      <dgm:spPr/>
    </dgm:pt>
    <dgm:pt modelId="{4942C510-C251-479F-8871-69E3BE7EE8B4}" type="pres">
      <dgm:prSet presAssocID="{B6077C48-8B30-483B-B58D-1FC5408CB350}" presName="image" presStyleLbl="fgImgPlace1" presStyleIdx="0" presStyleCnt="3" custLinFactX="89395" custLinFactNeighborX="100000" custLinFactNeighborY="-3024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606624CA-123E-40AB-99B3-52A917B57F30}" type="pres">
      <dgm:prSet presAssocID="{B6077C48-8B30-483B-B58D-1FC5408CB350}" presName="childNode" presStyleLbl="node1" presStyleIdx="0" presStyleCnt="3" custScaleY="124576" custLinFactNeighborX="-3351" custLinFactNeighborY="-10715">
        <dgm:presLayoutVars>
          <dgm:bulletEnabled val="1"/>
        </dgm:presLayoutVars>
      </dgm:prSet>
      <dgm:spPr/>
    </dgm:pt>
    <dgm:pt modelId="{9A966483-E3C3-4886-9084-AAE5F143D600}" type="pres">
      <dgm:prSet presAssocID="{B6077C48-8B30-483B-B58D-1FC5408CB350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686044AD-99E7-4820-8685-8163551EBB80}" type="pres">
      <dgm:prSet presAssocID="{E31C4CC2-C5F7-4D11-B976-EC22E916B346}" presName="sibTrans" presStyleCnt="0"/>
      <dgm:spPr/>
    </dgm:pt>
    <dgm:pt modelId="{11397B1F-838C-44C6-A5AC-3011CAD65479}" type="pres">
      <dgm:prSet presAssocID="{811A1EB8-9593-490B-8D1A-55D056CBBF83}" presName="compositeNode" presStyleCnt="0">
        <dgm:presLayoutVars>
          <dgm:bulletEnabled val="1"/>
        </dgm:presLayoutVars>
      </dgm:prSet>
      <dgm:spPr/>
    </dgm:pt>
    <dgm:pt modelId="{F91F0B21-62DD-40B2-9073-D5BE6592B33A}" type="pres">
      <dgm:prSet presAssocID="{811A1EB8-9593-490B-8D1A-55D056CBBF83}" presName="image" presStyleLbl="fgImgPlace1" presStyleIdx="1" presStyleCnt="3" custScaleX="122098" custScaleY="90407" custLinFactX="84092" custLinFactNeighborX="100000" custLinFactNeighborY="8475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93D4F4C6-9445-4D46-8D2D-C8322DA1C3CA}" type="pres">
      <dgm:prSet presAssocID="{811A1EB8-9593-490B-8D1A-55D056CBBF83}" presName="childNode" presStyleLbl="node1" presStyleIdx="1" presStyleCnt="3" custScaleY="113256">
        <dgm:presLayoutVars>
          <dgm:bulletEnabled val="1"/>
        </dgm:presLayoutVars>
      </dgm:prSet>
      <dgm:spPr/>
    </dgm:pt>
    <dgm:pt modelId="{EDF40784-7C1E-4B44-A7D1-7E806F9D7113}" type="pres">
      <dgm:prSet presAssocID="{811A1EB8-9593-490B-8D1A-55D056CBBF83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AAB555F0-B046-4912-B9FF-E4B7D450EBB6}" type="pres">
      <dgm:prSet presAssocID="{C4DDDBDB-C71F-4308-8509-77F52B88D1D8}" presName="sibTrans" presStyleCnt="0"/>
      <dgm:spPr/>
    </dgm:pt>
    <dgm:pt modelId="{A7BFC5B4-9372-4E10-A27F-679FD3626FE7}" type="pres">
      <dgm:prSet presAssocID="{4FF08F2E-FB35-42F3-B550-FEBD5058DEFC}" presName="compositeNode" presStyleCnt="0">
        <dgm:presLayoutVars>
          <dgm:bulletEnabled val="1"/>
        </dgm:presLayoutVars>
      </dgm:prSet>
      <dgm:spPr/>
    </dgm:pt>
    <dgm:pt modelId="{F2048147-2DF7-4914-8F78-73BB184F27A9}" type="pres">
      <dgm:prSet presAssocID="{4FF08F2E-FB35-42F3-B550-FEBD5058DEFC}" presName="image" presStyleLbl="fgImgPlace1" presStyleIdx="2" presStyleCnt="3" custLinFactX="100000" custLinFactNeighborX="117224" custLinFactNeighborY="-1914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1082C47F-F164-41A6-B8FF-B648410B1AD8}" type="pres">
      <dgm:prSet presAssocID="{4FF08F2E-FB35-42F3-B550-FEBD5058DEFC}" presName="childNode" presStyleLbl="node1" presStyleIdx="2" presStyleCnt="3" custScaleX="117664" custScaleY="128205" custLinFactNeighborX="4425" custLinFactNeighborY="-14002">
        <dgm:presLayoutVars>
          <dgm:bulletEnabled val="1"/>
        </dgm:presLayoutVars>
      </dgm:prSet>
      <dgm:spPr/>
    </dgm:pt>
    <dgm:pt modelId="{54FCF19B-7E9D-4880-A406-50A1815D254B}" type="pres">
      <dgm:prSet presAssocID="{4FF08F2E-FB35-42F3-B550-FEBD5058DEFC}" presName="parentNode" presStyleLbl="revTx" presStyleIdx="2" presStyleCnt="3" custLinFactNeighborX="-40752" custLinFactNeighborY="-1295">
        <dgm:presLayoutVars>
          <dgm:chMax val="0"/>
          <dgm:bulletEnabled val="1"/>
        </dgm:presLayoutVars>
      </dgm:prSet>
      <dgm:spPr/>
    </dgm:pt>
  </dgm:ptLst>
  <dgm:cxnLst>
    <dgm:cxn modelId="{4BEB870C-4DC9-4F1D-92F0-3732F1A08081}" type="presOf" srcId="{5C9713F4-A4A2-43EC-9D79-57AC0822EA3D}" destId="{93D4F4C6-9445-4D46-8D2D-C8322DA1C3CA}" srcOrd="0" destOrd="0" presId="urn:microsoft.com/office/officeart/2005/8/layout/hList2"/>
    <dgm:cxn modelId="{B8CB1013-ED65-4EA1-BEFD-B3A5D437735A}" srcId="{811A1EB8-9593-490B-8D1A-55D056CBBF83}" destId="{5C9713F4-A4A2-43EC-9D79-57AC0822EA3D}" srcOrd="0" destOrd="0" parTransId="{E8CDCD56-E470-486A-8EEB-677D2C830C78}" sibTransId="{03A97E8D-0E50-41DB-9DE8-A8022AD0C3EA}"/>
    <dgm:cxn modelId="{ACE56217-8648-4041-B438-89AB310E1614}" type="presOf" srcId="{C60DF9DE-C825-4437-803C-97B7CA90DF39}" destId="{1082C47F-F164-41A6-B8FF-B648410B1AD8}" srcOrd="0" destOrd="10" presId="urn:microsoft.com/office/officeart/2005/8/layout/hList2"/>
    <dgm:cxn modelId="{71B5DA24-1993-4903-921C-13A83BBDA922}" srcId="{B6077C48-8B30-483B-B58D-1FC5408CB350}" destId="{27FDE55D-7EB9-41EA-BD1B-2270281DBD96}" srcOrd="7" destOrd="0" parTransId="{D575CF04-D85D-4171-8685-EDDD03C5B67D}" sibTransId="{71CF5612-AF18-4D1F-BAAA-4B2833F500D6}"/>
    <dgm:cxn modelId="{C53BB125-7D7B-46DC-B4FE-053F38987868}" srcId="{811A1EB8-9593-490B-8D1A-55D056CBBF83}" destId="{595D9785-55E5-4F40-A490-498F04FB8045}" srcOrd="6" destOrd="0" parTransId="{4BEB4B1A-D040-44D9-B73E-2116977C7A4A}" sibTransId="{F6127E49-21BD-460E-A241-7DF69C48A065}"/>
    <dgm:cxn modelId="{A1707326-F697-4A73-89DF-FD5F24949AA8}" type="presOf" srcId="{C01396E2-B2C0-4FEA-8A86-9D47A49038CD}" destId="{606624CA-123E-40AB-99B3-52A917B57F30}" srcOrd="0" destOrd="5" presId="urn:microsoft.com/office/officeart/2005/8/layout/hList2"/>
    <dgm:cxn modelId="{F9571C30-94BC-4969-A802-EB9ACFAA8C97}" type="presOf" srcId="{E59AEC50-9BCB-4775-8EAC-9F7C09858A17}" destId="{93D4F4C6-9445-4D46-8D2D-C8322DA1C3CA}" srcOrd="0" destOrd="1" presId="urn:microsoft.com/office/officeart/2005/8/layout/hList2"/>
    <dgm:cxn modelId="{987A8C31-0E39-42A1-9521-636F21762727}" type="presOf" srcId="{C7EB28F6-8FB9-4E80-BCDA-7CB0EA04E1E4}" destId="{606624CA-123E-40AB-99B3-52A917B57F30}" srcOrd="0" destOrd="4" presId="urn:microsoft.com/office/officeart/2005/8/layout/hList2"/>
    <dgm:cxn modelId="{03E4023B-D29F-42EF-93C7-B2A932B0BA91}" srcId="{4FF08F2E-FB35-42F3-B550-FEBD5058DEFC}" destId="{E966D5F7-4377-49F0-8F30-5514902899C9}" srcOrd="0" destOrd="0" parTransId="{C8E1AD3C-BF84-4633-89A2-707C5D0ED858}" sibTransId="{ADC75ED3-5540-42F0-8FD1-3FAF2801847C}"/>
    <dgm:cxn modelId="{706B813E-1475-4A21-B471-4A3683754498}" type="presOf" srcId="{8A6E8A69-46A0-4EDE-B70A-552CEB7E1576}" destId="{1082C47F-F164-41A6-B8FF-B648410B1AD8}" srcOrd="0" destOrd="11" presId="urn:microsoft.com/office/officeart/2005/8/layout/hList2"/>
    <dgm:cxn modelId="{E7CE335B-73E5-454F-B929-1B9D6E33230C}" srcId="{844ABDD6-84EA-411D-8DC2-6BDBDC34AC63}" destId="{B6077C48-8B30-483B-B58D-1FC5408CB350}" srcOrd="0" destOrd="0" parTransId="{C4903835-A4D8-428A-9206-5DDD0D30963A}" sibTransId="{E31C4CC2-C5F7-4D11-B976-EC22E916B346}"/>
    <dgm:cxn modelId="{FF5A8C5D-09D9-4C05-B531-3B9641C57572}" srcId="{811A1EB8-9593-490B-8D1A-55D056CBBF83}" destId="{11BF4552-B738-4DFD-8403-8BEF60ACBC22}" srcOrd="2" destOrd="0" parTransId="{72F7B851-FF89-4572-AEBA-65E9632F9E1A}" sibTransId="{014447FA-A50B-4C17-B05F-E9A090C3EE54}"/>
    <dgm:cxn modelId="{2E19B541-5CF9-4089-B58A-45FA06114AA1}" type="presOf" srcId="{078F6405-3CCA-4DA6-AD9E-2A3FD0200428}" destId="{1082C47F-F164-41A6-B8FF-B648410B1AD8}" srcOrd="0" destOrd="2" presId="urn:microsoft.com/office/officeart/2005/8/layout/hList2"/>
    <dgm:cxn modelId="{35DB0A62-F57D-40A3-931B-413661710713}" type="presOf" srcId="{59A2F634-626A-44AE-9884-5173EAAF4378}" destId="{1082C47F-F164-41A6-B8FF-B648410B1AD8}" srcOrd="0" destOrd="9" presId="urn:microsoft.com/office/officeart/2005/8/layout/hList2"/>
    <dgm:cxn modelId="{4FD65444-7EE5-41C5-BD82-B461A10EABA8}" type="presOf" srcId="{27FDE55D-7EB9-41EA-BD1B-2270281DBD96}" destId="{606624CA-123E-40AB-99B3-52A917B57F30}" srcOrd="0" destOrd="7" presId="urn:microsoft.com/office/officeart/2005/8/layout/hList2"/>
    <dgm:cxn modelId="{F4B60D65-C0F7-4D67-8E80-FBFA9B5BAE18}" type="presOf" srcId="{AD9CB0C4-8638-4DEA-9B32-E439D89077FB}" destId="{606624CA-123E-40AB-99B3-52A917B57F30}" srcOrd="0" destOrd="3" presId="urn:microsoft.com/office/officeart/2005/8/layout/hList2"/>
    <dgm:cxn modelId="{5DDA9545-3A12-47E7-A782-99801BC4A4C1}" type="presOf" srcId="{E966D5F7-4377-49F0-8F30-5514902899C9}" destId="{1082C47F-F164-41A6-B8FF-B648410B1AD8}" srcOrd="0" destOrd="0" presId="urn:microsoft.com/office/officeart/2005/8/layout/hList2"/>
    <dgm:cxn modelId="{18710F66-49E6-456B-8E2C-5777913BC287}" type="presOf" srcId="{F7DFF861-5F9F-4AED-9DD0-3AC53380AF88}" destId="{93D4F4C6-9445-4D46-8D2D-C8322DA1C3CA}" srcOrd="0" destOrd="4" presId="urn:microsoft.com/office/officeart/2005/8/layout/hList2"/>
    <dgm:cxn modelId="{4EBEEE66-68AC-460D-A5C0-7B44FB08F617}" type="presOf" srcId="{844ABDD6-84EA-411D-8DC2-6BDBDC34AC63}" destId="{45B85D99-3801-4268-B8CA-3BCFBA74F6D0}" srcOrd="0" destOrd="0" presId="urn:microsoft.com/office/officeart/2005/8/layout/hList2"/>
    <dgm:cxn modelId="{F43A1947-C1F9-478F-93AE-A320D6D7381E}" type="presOf" srcId="{4FF08F2E-FB35-42F3-B550-FEBD5058DEFC}" destId="{54FCF19B-7E9D-4880-A406-50A1815D254B}" srcOrd="0" destOrd="0" presId="urn:microsoft.com/office/officeart/2005/8/layout/hList2"/>
    <dgm:cxn modelId="{0FD5C948-9B53-48AB-AE6A-55A54C91C478}" srcId="{B6077C48-8B30-483B-B58D-1FC5408CB350}" destId="{8F37073E-565F-4408-9836-914EFCDAB578}" srcOrd="2" destOrd="0" parTransId="{299C019C-874A-4928-B62C-986B49D0FC49}" sibTransId="{E90F274A-00DA-4370-9CD8-69C06EF11378}"/>
    <dgm:cxn modelId="{DFA1AD49-7C97-486F-848A-AF91CB8DA127}" srcId="{4FF08F2E-FB35-42F3-B550-FEBD5058DEFC}" destId="{DEA3B034-CFC8-426C-8517-948E646203DF}" srcOrd="4" destOrd="0" parTransId="{F6A6A117-C694-45B4-AA5A-E1B120F66547}" sibTransId="{64FDA113-2B12-41B1-8960-2A0B74DB3770}"/>
    <dgm:cxn modelId="{A31AE749-BEF4-4F08-A034-777D44F4CDD6}" type="presOf" srcId="{8B1DC522-D902-45D7-9B9B-36C339CDA412}" destId="{606624CA-123E-40AB-99B3-52A917B57F30}" srcOrd="0" destOrd="9" presId="urn:microsoft.com/office/officeart/2005/8/layout/hList2"/>
    <dgm:cxn modelId="{F2F5754B-EF7E-4EC1-8589-FAF3D8F4FAE1}" type="presOf" srcId="{E3757579-5857-48A8-B707-2B9FB7DD1261}" destId="{606624CA-123E-40AB-99B3-52A917B57F30}" srcOrd="0" destOrd="1" presId="urn:microsoft.com/office/officeart/2005/8/layout/hList2"/>
    <dgm:cxn modelId="{17DD904C-76C5-49F3-A373-FF9656C650F3}" srcId="{811A1EB8-9593-490B-8D1A-55D056CBBF83}" destId="{8A7FA344-A703-4404-B746-BD72797A7FE3}" srcOrd="3" destOrd="0" parTransId="{0C76B4C0-7F24-44DD-B8C5-A97D01A6D1AE}" sibTransId="{D1312601-C446-42FA-B0C1-275ADA3F2DB8}"/>
    <dgm:cxn modelId="{3604624D-16A8-4E9B-BD8A-13A7E9FBFDBC}" type="presOf" srcId="{B58DF01F-C982-4782-8BBF-EF80E3105773}" destId="{606624CA-123E-40AB-99B3-52A917B57F30}" srcOrd="0" destOrd="8" presId="urn:microsoft.com/office/officeart/2005/8/layout/hList2"/>
    <dgm:cxn modelId="{8E983D4E-E745-4C12-88B1-60E9A31DC9BF}" srcId="{4FF08F2E-FB35-42F3-B550-FEBD5058DEFC}" destId="{078F6405-3CCA-4DA6-AD9E-2A3FD0200428}" srcOrd="2" destOrd="0" parTransId="{6E28AF55-A73E-4400-944C-784C7EFD137D}" sibTransId="{2D5989E6-3B81-4586-9B44-0C17F510E077}"/>
    <dgm:cxn modelId="{D1D36774-1A38-47B8-81E1-C2C6154125B6}" srcId="{4FF08F2E-FB35-42F3-B550-FEBD5058DEFC}" destId="{FB18FE80-B995-4781-B484-F0ED0F9A6BB5}" srcOrd="3" destOrd="0" parTransId="{71DB9B66-84A6-4A2F-BFD7-80DEB94046B5}" sibTransId="{A95B50C0-2CEA-44FE-BFEA-BA3A11752298}"/>
    <dgm:cxn modelId="{0515FA55-A36E-476C-8B70-A9E7AE43D0B3}" srcId="{B6077C48-8B30-483B-B58D-1FC5408CB350}" destId="{AD9CB0C4-8638-4DEA-9B32-E439D89077FB}" srcOrd="3" destOrd="0" parTransId="{09C0231A-3F92-4037-B08F-9773B255A02D}" sibTransId="{27DEA0F3-13E2-4EC9-9B8B-4174728BE0C4}"/>
    <dgm:cxn modelId="{732B8076-7CD8-4D9F-9932-04E411EE00F8}" srcId="{811A1EB8-9593-490B-8D1A-55D056CBBF83}" destId="{5DFCFC46-2F82-4887-9DAF-C098849AEC11}" srcOrd="9" destOrd="0" parTransId="{368DA207-CD43-45B8-97C2-2F78ED149B04}" sibTransId="{38DDA0B3-9383-4D7D-A2B6-CE3C131FA6DD}"/>
    <dgm:cxn modelId="{1ECF4A58-35D9-47D8-8F1E-ED5B656EAB69}" type="presOf" srcId="{8F37073E-565F-4408-9836-914EFCDAB578}" destId="{606624CA-123E-40AB-99B3-52A917B57F30}" srcOrd="0" destOrd="2" presId="urn:microsoft.com/office/officeart/2005/8/layout/hList2"/>
    <dgm:cxn modelId="{B54B4A79-C0BE-4D2A-846B-5B7D57E3D818}" type="presOf" srcId="{3D5979BD-FFF2-4F98-934F-29D312900A48}" destId="{606624CA-123E-40AB-99B3-52A917B57F30}" srcOrd="0" destOrd="6" presId="urn:microsoft.com/office/officeart/2005/8/layout/hList2"/>
    <dgm:cxn modelId="{2FCC5079-D732-4089-B822-652E0ABF0817}" srcId="{811A1EB8-9593-490B-8D1A-55D056CBBF83}" destId="{D4D4DA23-9E4C-4B94-BA85-6411E55315B2}" srcOrd="10" destOrd="0" parTransId="{21AABA97-FCDF-4A79-8303-F000E9DD1574}" sibTransId="{26DE6C71-A76C-43D1-A69F-089E2B33A77F}"/>
    <dgm:cxn modelId="{1533AE79-EE0C-4731-B41B-FB348A92611C}" type="presOf" srcId="{DEA3B034-CFC8-426C-8517-948E646203DF}" destId="{1082C47F-F164-41A6-B8FF-B648410B1AD8}" srcOrd="0" destOrd="4" presId="urn:microsoft.com/office/officeart/2005/8/layout/hList2"/>
    <dgm:cxn modelId="{A799B15A-E66D-40DA-A38B-F94ADE2C5CA4}" type="presOf" srcId="{11BF4552-B738-4DFD-8403-8BEF60ACBC22}" destId="{93D4F4C6-9445-4D46-8D2D-C8322DA1C3CA}" srcOrd="0" destOrd="2" presId="urn:microsoft.com/office/officeart/2005/8/layout/hList2"/>
    <dgm:cxn modelId="{D6B9F37A-55EA-48A8-B543-E807EF337670}" srcId="{B6077C48-8B30-483B-B58D-1FC5408CB350}" destId="{3D5979BD-FFF2-4F98-934F-29D312900A48}" srcOrd="6" destOrd="0" parTransId="{4ED10ED8-5662-4C79-B365-85BADAA882FF}" sibTransId="{A17604DC-E2EA-486A-81DA-33DF98DCF2DA}"/>
    <dgm:cxn modelId="{9136297B-84E9-4AC0-BBAE-ABE7AC34CD9B}" srcId="{811A1EB8-9593-490B-8D1A-55D056CBBF83}" destId="{5843D028-6045-4121-80E2-B4A61CDDD845}" srcOrd="5" destOrd="0" parTransId="{5789B280-F908-44B9-BC9A-215E4EAC2BA7}" sibTransId="{901E3166-CD66-49E5-BF14-EB548E74BECF}"/>
    <dgm:cxn modelId="{2B96E77B-C2D6-4AED-95FD-B25418F5C4AA}" type="presOf" srcId="{4CB462B0-3560-48CC-A84A-DBC79A0A4DE4}" destId="{1082C47F-F164-41A6-B8FF-B648410B1AD8}" srcOrd="0" destOrd="7" presId="urn:microsoft.com/office/officeart/2005/8/layout/hList2"/>
    <dgm:cxn modelId="{C0623381-EB28-43C5-91A0-79412820DA32}" type="presOf" srcId="{811A1EB8-9593-490B-8D1A-55D056CBBF83}" destId="{EDF40784-7C1E-4B44-A7D1-7E806F9D7113}" srcOrd="0" destOrd="0" presId="urn:microsoft.com/office/officeart/2005/8/layout/hList2"/>
    <dgm:cxn modelId="{15C02883-3CF4-44CF-BBFD-7B76C66C634F}" type="presOf" srcId="{8A7FA344-A703-4404-B746-BD72797A7FE3}" destId="{93D4F4C6-9445-4D46-8D2D-C8322DA1C3CA}" srcOrd="0" destOrd="3" presId="urn:microsoft.com/office/officeart/2005/8/layout/hList2"/>
    <dgm:cxn modelId="{380C128F-F23E-46BC-8FAC-AB0ABB85C265}" srcId="{4FF08F2E-FB35-42F3-B550-FEBD5058DEFC}" destId="{59A2F634-626A-44AE-9884-5173EAAF4378}" srcOrd="9" destOrd="0" parTransId="{47C14805-F688-4D70-9BB2-91630A00E2E1}" sibTransId="{803549E6-7570-4D91-80C6-085F5EB9C8A5}"/>
    <dgm:cxn modelId="{0B1AE691-65B2-408F-9224-81C98C79DF51}" srcId="{B6077C48-8B30-483B-B58D-1FC5408CB350}" destId="{B58DF01F-C982-4782-8BBF-EF80E3105773}" srcOrd="8" destOrd="0" parTransId="{2932E48C-EBC8-446F-A8D3-7F016F705DB0}" sibTransId="{02E285D3-278C-4FD9-96FD-F7F44EB14326}"/>
    <dgm:cxn modelId="{226E1993-19FF-4C06-AC9D-B0E1A5654D6A}" srcId="{B6077C48-8B30-483B-B58D-1FC5408CB350}" destId="{C7EB28F6-8FB9-4E80-BCDA-7CB0EA04E1E4}" srcOrd="4" destOrd="0" parTransId="{47132D93-1288-4C25-B191-B52BAC4F1180}" sibTransId="{38C6BB05-D094-490C-8ABF-FD5BE175440C}"/>
    <dgm:cxn modelId="{D4033696-65D2-41DF-8A2D-DC4206A7E766}" type="presOf" srcId="{FB18FE80-B995-4781-B484-F0ED0F9A6BB5}" destId="{1082C47F-F164-41A6-B8FF-B648410B1AD8}" srcOrd="0" destOrd="3" presId="urn:microsoft.com/office/officeart/2005/8/layout/hList2"/>
    <dgm:cxn modelId="{1B505197-FFBA-4D31-BFD7-D6868F4D2897}" type="presOf" srcId="{B6077C48-8B30-483B-B58D-1FC5408CB350}" destId="{9A966483-E3C3-4886-9084-AAE5F143D600}" srcOrd="0" destOrd="0" presId="urn:microsoft.com/office/officeart/2005/8/layout/hList2"/>
    <dgm:cxn modelId="{93808397-9C1B-4C3F-81E7-663F40B5A03C}" srcId="{4FF08F2E-FB35-42F3-B550-FEBD5058DEFC}" destId="{4CB462B0-3560-48CC-A84A-DBC79A0A4DE4}" srcOrd="7" destOrd="0" parTransId="{0C601781-2292-4A11-A868-06B7AD60A54E}" sibTransId="{27D594DE-4CB8-4EF7-8489-E26663F61638}"/>
    <dgm:cxn modelId="{6018059A-5214-4ED4-9277-4DB9C9260D11}" srcId="{4FF08F2E-FB35-42F3-B550-FEBD5058DEFC}" destId="{164578D1-55F3-4625-9CDF-90E1BB1E0646}" srcOrd="8" destOrd="0" parTransId="{2A1BD6AE-CEEF-47C5-A888-AEF1B55DCC15}" sibTransId="{B6321C78-5D11-4E68-8C8C-AF7B93514020}"/>
    <dgm:cxn modelId="{0570DF9E-ABF0-461B-9188-0B09EA916801}" type="presOf" srcId="{5843D028-6045-4121-80E2-B4A61CDDD845}" destId="{93D4F4C6-9445-4D46-8D2D-C8322DA1C3CA}" srcOrd="0" destOrd="5" presId="urn:microsoft.com/office/officeart/2005/8/layout/hList2"/>
    <dgm:cxn modelId="{99B768A1-97AB-4BE2-B33F-4A307A58CC84}" srcId="{4FF08F2E-FB35-42F3-B550-FEBD5058DEFC}" destId="{516D3533-0D12-46C7-8C8B-31F747575221}" srcOrd="12" destOrd="0" parTransId="{0AE919C3-A5E0-443D-8D07-7BC930CC9537}" sibTransId="{F9CC96FD-CE9A-46B5-BF81-1A6C29C083D4}"/>
    <dgm:cxn modelId="{FDD5DDA4-5446-4FA0-93C2-5E95D78B0220}" type="presOf" srcId="{5DFCFC46-2F82-4887-9DAF-C098849AEC11}" destId="{93D4F4C6-9445-4D46-8D2D-C8322DA1C3CA}" srcOrd="0" destOrd="9" presId="urn:microsoft.com/office/officeart/2005/8/layout/hList2"/>
    <dgm:cxn modelId="{C92CBCAD-D7E3-489F-82E9-6F79C1913D4D}" srcId="{811A1EB8-9593-490B-8D1A-55D056CBBF83}" destId="{C1A6202D-EE4C-415F-9D93-833DEEB510B2}" srcOrd="8" destOrd="0" parTransId="{39E412DE-2477-4DB6-8EF2-FDD7F657C57B}" sibTransId="{A01CCF39-7E4D-49CF-BBDF-DA1E109C9260}"/>
    <dgm:cxn modelId="{A067ACB1-9114-421B-A443-01B5034604B8}" type="presOf" srcId="{53A441E1-FBB4-48E6-9E75-CFD2125416B1}" destId="{1082C47F-F164-41A6-B8FF-B648410B1AD8}" srcOrd="0" destOrd="5" presId="urn:microsoft.com/office/officeart/2005/8/layout/hList2"/>
    <dgm:cxn modelId="{476801B6-07C0-4008-9853-EAAD2C7C7E72}" type="presOf" srcId="{164578D1-55F3-4625-9CDF-90E1BB1E0646}" destId="{1082C47F-F164-41A6-B8FF-B648410B1AD8}" srcOrd="0" destOrd="8" presId="urn:microsoft.com/office/officeart/2005/8/layout/hList2"/>
    <dgm:cxn modelId="{E43EACB7-0C33-47B0-939C-FD829DB3202C}" type="presOf" srcId="{595D9785-55E5-4F40-A490-498F04FB8045}" destId="{93D4F4C6-9445-4D46-8D2D-C8322DA1C3CA}" srcOrd="0" destOrd="6" presId="urn:microsoft.com/office/officeart/2005/8/layout/hList2"/>
    <dgm:cxn modelId="{EE41D2B8-D51E-4BB6-9E7A-233295817AF9}" srcId="{4FF08F2E-FB35-42F3-B550-FEBD5058DEFC}" destId="{C60DF9DE-C825-4437-803C-97B7CA90DF39}" srcOrd="10" destOrd="0" parTransId="{DA389572-4B1D-4EEC-86D1-3DB14BFC7293}" sibTransId="{109A2CEE-1905-4FAB-BF9C-25BC11B23ABE}"/>
    <dgm:cxn modelId="{D85A3CBA-3211-435B-A040-4A31CD5A82A6}" srcId="{B6077C48-8B30-483B-B58D-1FC5408CB350}" destId="{C7A6363B-373F-40D2-8196-12705DDE80A1}" srcOrd="10" destOrd="0" parTransId="{56A29CDE-DEA1-4BEE-A82A-CAED8717CF7E}" sibTransId="{58679BE0-BFD4-48AB-9BB5-08D5E56E225A}"/>
    <dgm:cxn modelId="{E83BABBD-6BB1-46A8-8319-6AAD9922ABC1}" type="presOf" srcId="{516D3533-0D12-46C7-8C8B-31F747575221}" destId="{1082C47F-F164-41A6-B8FF-B648410B1AD8}" srcOrd="0" destOrd="12" presId="urn:microsoft.com/office/officeart/2005/8/layout/hList2"/>
    <dgm:cxn modelId="{5DFCE7BD-3FDC-4A23-A76D-FAFA2BC76667}" srcId="{4FF08F2E-FB35-42F3-B550-FEBD5058DEFC}" destId="{8A6E8A69-46A0-4EDE-B70A-552CEB7E1576}" srcOrd="11" destOrd="0" parTransId="{EF46A7C2-45BF-4532-AAE2-F5AAD0018A45}" sibTransId="{70DED195-FA8A-4B87-8873-184E32DFF1E8}"/>
    <dgm:cxn modelId="{8073CCBE-6CB6-4020-8EE9-09C5AD243BE4}" type="presOf" srcId="{C7A6363B-373F-40D2-8196-12705DDE80A1}" destId="{606624CA-123E-40AB-99B3-52A917B57F30}" srcOrd="0" destOrd="10" presId="urn:microsoft.com/office/officeart/2005/8/layout/hList2"/>
    <dgm:cxn modelId="{F7FB57BF-0C85-4DE6-ABD9-729D3F73B773}" type="presOf" srcId="{AE5FDAB4-BD58-4F21-98D7-7827C987C8BE}" destId="{606624CA-123E-40AB-99B3-52A917B57F30}" srcOrd="0" destOrd="0" presId="urn:microsoft.com/office/officeart/2005/8/layout/hList2"/>
    <dgm:cxn modelId="{2A31ADC2-FBD4-416B-905C-4FA9BE18FA82}" type="presOf" srcId="{FF44D3FD-F651-4454-BA34-A1722FB82754}" destId="{93D4F4C6-9445-4D46-8D2D-C8322DA1C3CA}" srcOrd="0" destOrd="7" presId="urn:microsoft.com/office/officeart/2005/8/layout/hList2"/>
    <dgm:cxn modelId="{1DF5E8C4-B619-4687-A49B-FF8F33D6CFFE}" srcId="{811A1EB8-9593-490B-8D1A-55D056CBBF83}" destId="{F7DFF861-5F9F-4AED-9DD0-3AC53380AF88}" srcOrd="4" destOrd="0" parTransId="{17932CCB-6D86-4BDF-9C0A-4A1EB44578DF}" sibTransId="{2BF9BF7D-0AFC-4D9F-9A89-32032907D5D4}"/>
    <dgm:cxn modelId="{3EF283CA-C630-4CAA-AB82-F4268D4EC564}" srcId="{811A1EB8-9593-490B-8D1A-55D056CBBF83}" destId="{E59AEC50-9BCB-4775-8EAC-9F7C09858A17}" srcOrd="1" destOrd="0" parTransId="{3A6AD7B1-6BFB-4B88-B314-4B69804B9E61}" sibTransId="{32E3C1A3-9FD4-45EE-AC46-463E202533D9}"/>
    <dgm:cxn modelId="{4E1083CD-3BEF-4839-BA4E-11AF15E6947E}" type="presOf" srcId="{45EEC26D-3B49-4BD1-B3D3-592D123777AC}" destId="{1082C47F-F164-41A6-B8FF-B648410B1AD8}" srcOrd="0" destOrd="1" presId="urn:microsoft.com/office/officeart/2005/8/layout/hList2"/>
    <dgm:cxn modelId="{BE96A1CF-24FB-40EC-8BAE-C784C9D6BD44}" type="presOf" srcId="{D4D4DA23-9E4C-4B94-BA85-6411E55315B2}" destId="{93D4F4C6-9445-4D46-8D2D-C8322DA1C3CA}" srcOrd="0" destOrd="10" presId="urn:microsoft.com/office/officeart/2005/8/layout/hList2"/>
    <dgm:cxn modelId="{79ECD0D7-F018-4339-83DD-D83DFD40005B}" srcId="{B6077C48-8B30-483B-B58D-1FC5408CB350}" destId="{C01396E2-B2C0-4FEA-8A86-9D47A49038CD}" srcOrd="5" destOrd="0" parTransId="{48806D05-567C-4DF5-A05E-DE86AFE268AD}" sibTransId="{C44258DC-CCE0-4464-B58A-C0DA33AA3800}"/>
    <dgm:cxn modelId="{51AB8AD9-CC65-4720-9875-B958EF3FCA36}" type="presOf" srcId="{1C5DF61D-1849-4126-8408-DF3021FE3CA9}" destId="{1082C47F-F164-41A6-B8FF-B648410B1AD8}" srcOrd="0" destOrd="6" presId="urn:microsoft.com/office/officeart/2005/8/layout/hList2"/>
    <dgm:cxn modelId="{8B058ADB-8720-4DD7-9363-FB1E17FC1878}" srcId="{844ABDD6-84EA-411D-8DC2-6BDBDC34AC63}" destId="{4FF08F2E-FB35-42F3-B550-FEBD5058DEFC}" srcOrd="2" destOrd="0" parTransId="{C2C3E626-DFDE-480A-A2DD-BCEE8D1C9EDC}" sibTransId="{CB6B1CE4-33E7-4EDA-987B-30EC4589F205}"/>
    <dgm:cxn modelId="{FA3642E0-B4B5-488F-813A-4BE38109E78A}" srcId="{4FF08F2E-FB35-42F3-B550-FEBD5058DEFC}" destId="{1C5DF61D-1849-4126-8408-DF3021FE3CA9}" srcOrd="6" destOrd="0" parTransId="{33CD63FB-0929-4F48-ACEC-B39DBEFDDEA5}" sibTransId="{F316961B-D46C-4AA9-95BB-3A7A793AD35D}"/>
    <dgm:cxn modelId="{CBDF50E2-57AB-4823-90C0-94940A5369C7}" srcId="{811A1EB8-9593-490B-8D1A-55D056CBBF83}" destId="{FF44D3FD-F651-4454-BA34-A1722FB82754}" srcOrd="7" destOrd="0" parTransId="{DE1D85FD-5F37-43D6-978F-05FA4367E1E3}" sibTransId="{6305120C-9FB4-48F2-BC61-3F46FD345D71}"/>
    <dgm:cxn modelId="{D71D40E4-4DFB-48FC-B489-FEE00168F593}" srcId="{844ABDD6-84EA-411D-8DC2-6BDBDC34AC63}" destId="{811A1EB8-9593-490B-8D1A-55D056CBBF83}" srcOrd="1" destOrd="0" parTransId="{02EE684A-DD43-4EB7-AC37-4F5955DC1FE9}" sibTransId="{C4DDDBDB-C71F-4308-8509-77F52B88D1D8}"/>
    <dgm:cxn modelId="{70F010E6-F7EF-4542-A42A-A49A82B46EB3}" srcId="{B6077C48-8B30-483B-B58D-1FC5408CB350}" destId="{8B1DC522-D902-45D7-9B9B-36C339CDA412}" srcOrd="9" destOrd="0" parTransId="{362F0BEF-FA12-4DE2-A797-C71FF1C6B920}" sibTransId="{46BF4F29-05C2-4026-8D04-419CA98EC7CE}"/>
    <dgm:cxn modelId="{2B9A2CE6-4DFC-4E83-BF2A-58C1FFC5133F}" type="presOf" srcId="{C1A6202D-EE4C-415F-9D93-833DEEB510B2}" destId="{93D4F4C6-9445-4D46-8D2D-C8322DA1C3CA}" srcOrd="0" destOrd="8" presId="urn:microsoft.com/office/officeart/2005/8/layout/hList2"/>
    <dgm:cxn modelId="{CCA4C5E6-B734-4DA4-AEFF-4FC4A9AD6DE9}" srcId="{B6077C48-8B30-483B-B58D-1FC5408CB350}" destId="{AE5FDAB4-BD58-4F21-98D7-7827C987C8BE}" srcOrd="0" destOrd="0" parTransId="{9D5D3FF7-8604-457C-9E13-EE1411776913}" sibTransId="{CEABD6A7-AAEC-4E17-BA50-A14D0C2C58A9}"/>
    <dgm:cxn modelId="{76438EF2-D472-43F2-A0C4-C1DFF4874132}" srcId="{4FF08F2E-FB35-42F3-B550-FEBD5058DEFC}" destId="{53A441E1-FBB4-48E6-9E75-CFD2125416B1}" srcOrd="5" destOrd="0" parTransId="{A4A3E029-D887-4712-9E0F-900F7F5C0D84}" sibTransId="{2B4D95A6-BAA9-47ED-B970-26031C15EA51}"/>
    <dgm:cxn modelId="{B83E62F3-4B88-408F-B706-687AE29B8BC0}" srcId="{4FF08F2E-FB35-42F3-B550-FEBD5058DEFC}" destId="{45EEC26D-3B49-4BD1-B3D3-592D123777AC}" srcOrd="1" destOrd="0" parTransId="{892ED80A-28F5-4EA8-ADEE-DDA086A91AC1}" sibTransId="{14467246-245A-4319-AABE-63306014647E}"/>
    <dgm:cxn modelId="{E5A2CBF6-54D5-472C-8A32-F5E327B3235D}" srcId="{B6077C48-8B30-483B-B58D-1FC5408CB350}" destId="{E3757579-5857-48A8-B707-2B9FB7DD1261}" srcOrd="1" destOrd="0" parTransId="{B094A998-406D-40E4-882D-6A657BE30081}" sibTransId="{3A68A3B2-4478-48A4-9377-222E1221B7A4}"/>
    <dgm:cxn modelId="{5FD8BFF5-82D7-47D1-8BE6-0AA229499A65}" type="presParOf" srcId="{45B85D99-3801-4268-B8CA-3BCFBA74F6D0}" destId="{E1B88DC5-4E7F-486A-8470-8CFA41F323E4}" srcOrd="0" destOrd="0" presId="urn:microsoft.com/office/officeart/2005/8/layout/hList2"/>
    <dgm:cxn modelId="{3AF7077E-798B-44A3-B3EC-EEA6ECF31D0A}" type="presParOf" srcId="{E1B88DC5-4E7F-486A-8470-8CFA41F323E4}" destId="{4942C510-C251-479F-8871-69E3BE7EE8B4}" srcOrd="0" destOrd="0" presId="urn:microsoft.com/office/officeart/2005/8/layout/hList2"/>
    <dgm:cxn modelId="{02156B03-ED90-4C1A-9945-1337A3BD7A1A}" type="presParOf" srcId="{E1B88DC5-4E7F-486A-8470-8CFA41F323E4}" destId="{606624CA-123E-40AB-99B3-52A917B57F30}" srcOrd="1" destOrd="0" presId="urn:microsoft.com/office/officeart/2005/8/layout/hList2"/>
    <dgm:cxn modelId="{CD39364D-1B85-4FF9-A011-67FB7929EB50}" type="presParOf" srcId="{E1B88DC5-4E7F-486A-8470-8CFA41F323E4}" destId="{9A966483-E3C3-4886-9084-AAE5F143D600}" srcOrd="2" destOrd="0" presId="urn:microsoft.com/office/officeart/2005/8/layout/hList2"/>
    <dgm:cxn modelId="{9FDBE8EF-D6E4-4516-9D2E-6A6C727DDECB}" type="presParOf" srcId="{45B85D99-3801-4268-B8CA-3BCFBA74F6D0}" destId="{686044AD-99E7-4820-8685-8163551EBB80}" srcOrd="1" destOrd="0" presId="urn:microsoft.com/office/officeart/2005/8/layout/hList2"/>
    <dgm:cxn modelId="{10981421-4B8A-4219-96AD-CAFCA775DD34}" type="presParOf" srcId="{45B85D99-3801-4268-B8CA-3BCFBA74F6D0}" destId="{11397B1F-838C-44C6-A5AC-3011CAD65479}" srcOrd="2" destOrd="0" presId="urn:microsoft.com/office/officeart/2005/8/layout/hList2"/>
    <dgm:cxn modelId="{2AF3498F-CF1F-43FF-A581-1BAFD908682C}" type="presParOf" srcId="{11397B1F-838C-44C6-A5AC-3011CAD65479}" destId="{F91F0B21-62DD-40B2-9073-D5BE6592B33A}" srcOrd="0" destOrd="0" presId="urn:microsoft.com/office/officeart/2005/8/layout/hList2"/>
    <dgm:cxn modelId="{49267154-882D-4C6B-A1DA-823DD295E73E}" type="presParOf" srcId="{11397B1F-838C-44C6-A5AC-3011CAD65479}" destId="{93D4F4C6-9445-4D46-8D2D-C8322DA1C3CA}" srcOrd="1" destOrd="0" presId="urn:microsoft.com/office/officeart/2005/8/layout/hList2"/>
    <dgm:cxn modelId="{A03AE872-763E-4E81-B501-0636AC05C32E}" type="presParOf" srcId="{11397B1F-838C-44C6-A5AC-3011CAD65479}" destId="{EDF40784-7C1E-4B44-A7D1-7E806F9D7113}" srcOrd="2" destOrd="0" presId="urn:microsoft.com/office/officeart/2005/8/layout/hList2"/>
    <dgm:cxn modelId="{306E922F-8847-4123-BDAE-84B337EA08A1}" type="presParOf" srcId="{45B85D99-3801-4268-B8CA-3BCFBA74F6D0}" destId="{AAB555F0-B046-4912-B9FF-E4B7D450EBB6}" srcOrd="3" destOrd="0" presId="urn:microsoft.com/office/officeart/2005/8/layout/hList2"/>
    <dgm:cxn modelId="{361B8B2D-AFF4-49BF-AC31-EA29A301C26B}" type="presParOf" srcId="{45B85D99-3801-4268-B8CA-3BCFBA74F6D0}" destId="{A7BFC5B4-9372-4E10-A27F-679FD3626FE7}" srcOrd="4" destOrd="0" presId="urn:microsoft.com/office/officeart/2005/8/layout/hList2"/>
    <dgm:cxn modelId="{BEB6DC88-A8B7-436A-9124-BC1D6BD5EC41}" type="presParOf" srcId="{A7BFC5B4-9372-4E10-A27F-679FD3626FE7}" destId="{F2048147-2DF7-4914-8F78-73BB184F27A9}" srcOrd="0" destOrd="0" presId="urn:microsoft.com/office/officeart/2005/8/layout/hList2"/>
    <dgm:cxn modelId="{4D71F294-4716-4F36-817D-61DE66DEA61E}" type="presParOf" srcId="{A7BFC5B4-9372-4E10-A27F-679FD3626FE7}" destId="{1082C47F-F164-41A6-B8FF-B648410B1AD8}" srcOrd="1" destOrd="0" presId="urn:microsoft.com/office/officeart/2005/8/layout/hList2"/>
    <dgm:cxn modelId="{05FF732C-7DFD-4544-A17A-D5A5E79B3A3C}" type="presParOf" srcId="{A7BFC5B4-9372-4E10-A27F-679FD3626FE7}" destId="{54FCF19B-7E9D-4880-A406-50A1815D254B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E4D9E0-0ABD-4E10-91FC-11F9C73EE9C1}" type="doc">
      <dgm:prSet loTypeId="urn:microsoft.com/office/officeart/2005/8/layout/h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7A00645-2134-48C5-B177-6412F4107A86}">
      <dgm:prSet phldrT="[Text]"/>
      <dgm:spPr/>
      <dgm:t>
        <a:bodyPr/>
        <a:lstStyle/>
        <a:p>
          <a:r>
            <a:rPr lang="en-US" dirty="0"/>
            <a:t>Culture, cities, music</a:t>
          </a:r>
        </a:p>
      </dgm:t>
    </dgm:pt>
    <dgm:pt modelId="{0167F83F-5B47-46AC-A8A6-A1CF1E658EBD}" type="parTrans" cxnId="{978A9C3A-EE49-4623-8D8D-42BC8F8E3D27}">
      <dgm:prSet/>
      <dgm:spPr/>
      <dgm:t>
        <a:bodyPr/>
        <a:lstStyle/>
        <a:p>
          <a:endParaRPr lang="en-US"/>
        </a:p>
      </dgm:t>
    </dgm:pt>
    <dgm:pt modelId="{7E57B2D3-9B49-464D-8E3B-0321CA0FDCD5}" type="sibTrans" cxnId="{978A9C3A-EE49-4623-8D8D-42BC8F8E3D27}">
      <dgm:prSet/>
      <dgm:spPr/>
      <dgm:t>
        <a:bodyPr/>
        <a:lstStyle/>
        <a:p>
          <a:endParaRPr lang="en-US"/>
        </a:p>
      </dgm:t>
    </dgm:pt>
    <dgm:pt modelId="{12E895AE-76F8-4207-AD27-0DD0698BF2F5}">
      <dgm:prSet phldrT="[Text]"/>
      <dgm:spPr/>
      <dgm:t>
        <a:bodyPr/>
        <a:lstStyle/>
        <a:p>
          <a:r>
            <a:rPr lang="en-US" dirty="0"/>
            <a:t>German cuisines</a:t>
          </a:r>
        </a:p>
      </dgm:t>
    </dgm:pt>
    <dgm:pt modelId="{C1EEF460-65CD-4DBC-87CE-12BA61FD13E7}" type="parTrans" cxnId="{D9D1A85E-1763-4512-9C52-A634B4ADCA38}">
      <dgm:prSet/>
      <dgm:spPr/>
      <dgm:t>
        <a:bodyPr/>
        <a:lstStyle/>
        <a:p>
          <a:endParaRPr lang="en-US"/>
        </a:p>
      </dgm:t>
    </dgm:pt>
    <dgm:pt modelId="{EB68DC90-A848-4347-BE76-3046180A425A}" type="sibTrans" cxnId="{D9D1A85E-1763-4512-9C52-A634B4ADCA38}">
      <dgm:prSet/>
      <dgm:spPr/>
      <dgm:t>
        <a:bodyPr/>
        <a:lstStyle/>
        <a:p>
          <a:endParaRPr lang="en-US"/>
        </a:p>
      </dgm:t>
    </dgm:pt>
    <dgm:pt modelId="{E8D37351-B9D6-42B9-A823-86F592107AC1}">
      <dgm:prSet phldrT="[Text]"/>
      <dgm:spPr/>
      <dgm:t>
        <a:bodyPr/>
        <a:lstStyle/>
        <a:p>
          <a:r>
            <a:rPr lang="en-US" dirty="0"/>
            <a:t>Education, sport, politics, automobiles, persons</a:t>
          </a:r>
        </a:p>
      </dgm:t>
    </dgm:pt>
    <dgm:pt modelId="{EA52DCF3-1F23-45CF-916F-0879ADB7B7FA}" type="parTrans" cxnId="{8DFFEF91-FECB-4B7C-9DB2-8DFF19753505}">
      <dgm:prSet/>
      <dgm:spPr/>
      <dgm:t>
        <a:bodyPr/>
        <a:lstStyle/>
        <a:p>
          <a:endParaRPr lang="en-US"/>
        </a:p>
      </dgm:t>
    </dgm:pt>
    <dgm:pt modelId="{F6FE3B95-FCFF-4FF0-9C06-DCC1E54339A0}" type="sibTrans" cxnId="{8DFFEF91-FECB-4B7C-9DB2-8DFF19753505}">
      <dgm:prSet/>
      <dgm:spPr/>
      <dgm:t>
        <a:bodyPr/>
        <a:lstStyle/>
        <a:p>
          <a:endParaRPr lang="en-US"/>
        </a:p>
      </dgm:t>
    </dgm:pt>
    <dgm:pt modelId="{00528452-CC59-410F-9ADF-8E8A61A3FD9E}">
      <dgm:prSet phldrT="[Text]"/>
      <dgm:spPr/>
      <dgm:t>
        <a:bodyPr/>
        <a:lstStyle/>
        <a:p>
          <a:r>
            <a:rPr lang="en-US" dirty="0"/>
            <a:t>German education system</a:t>
          </a:r>
        </a:p>
      </dgm:t>
    </dgm:pt>
    <dgm:pt modelId="{67B477FC-E3BF-437C-978B-4A5AD508D368}" type="parTrans" cxnId="{B1FF0279-0453-4829-8F2B-4FFAEAD77D25}">
      <dgm:prSet/>
      <dgm:spPr/>
      <dgm:t>
        <a:bodyPr/>
        <a:lstStyle/>
        <a:p>
          <a:endParaRPr lang="en-US"/>
        </a:p>
      </dgm:t>
    </dgm:pt>
    <dgm:pt modelId="{8DF44923-620D-4B1A-9EF0-42E55250AE88}" type="sibTrans" cxnId="{B1FF0279-0453-4829-8F2B-4FFAEAD77D25}">
      <dgm:prSet/>
      <dgm:spPr/>
      <dgm:t>
        <a:bodyPr/>
        <a:lstStyle/>
        <a:p>
          <a:endParaRPr lang="en-US"/>
        </a:p>
      </dgm:t>
    </dgm:pt>
    <dgm:pt modelId="{74A9CC52-D48A-43FB-AD61-C139EFD4288D}">
      <dgm:prSet phldrT="[Text]"/>
      <dgm:spPr/>
      <dgm:t>
        <a:bodyPr/>
        <a:lstStyle/>
        <a:p>
          <a:r>
            <a:rPr lang="en-US" dirty="0"/>
            <a:t>Inventions, history, Issues</a:t>
          </a:r>
        </a:p>
      </dgm:t>
    </dgm:pt>
    <dgm:pt modelId="{99AB1818-D9DB-4111-8B55-1ABF44B82090}" type="parTrans" cxnId="{DF2046F3-6AAD-486C-9065-1FCF17DE2FBC}">
      <dgm:prSet/>
      <dgm:spPr/>
      <dgm:t>
        <a:bodyPr/>
        <a:lstStyle/>
        <a:p>
          <a:endParaRPr lang="en-US"/>
        </a:p>
      </dgm:t>
    </dgm:pt>
    <dgm:pt modelId="{455C1C76-059D-48C4-AC92-8B11128200F2}" type="sibTrans" cxnId="{DF2046F3-6AAD-486C-9065-1FCF17DE2FBC}">
      <dgm:prSet/>
      <dgm:spPr/>
      <dgm:t>
        <a:bodyPr/>
        <a:lstStyle/>
        <a:p>
          <a:endParaRPr lang="en-US"/>
        </a:p>
      </dgm:t>
    </dgm:pt>
    <dgm:pt modelId="{596C43CD-E5CD-4AEE-B5A8-BF249508A84C}">
      <dgm:prSet phldrT="[Text]"/>
      <dgm:spPr/>
      <dgm:t>
        <a:bodyPr/>
        <a:lstStyle/>
        <a:p>
          <a:r>
            <a:rPr lang="en-US" dirty="0"/>
            <a:t>Automations in Germany</a:t>
          </a:r>
        </a:p>
      </dgm:t>
    </dgm:pt>
    <dgm:pt modelId="{04E9AC00-4442-4899-A103-C08189E022AA}" type="parTrans" cxnId="{6FD997FC-3DAE-405D-B176-5F54361D568C}">
      <dgm:prSet/>
      <dgm:spPr/>
      <dgm:t>
        <a:bodyPr/>
        <a:lstStyle/>
        <a:p>
          <a:endParaRPr lang="en-US"/>
        </a:p>
      </dgm:t>
    </dgm:pt>
    <dgm:pt modelId="{18CFECC5-A692-4BE9-86D0-414B3B0B3851}" type="sibTrans" cxnId="{6FD997FC-3DAE-405D-B176-5F54361D568C}">
      <dgm:prSet/>
      <dgm:spPr/>
      <dgm:t>
        <a:bodyPr/>
        <a:lstStyle/>
        <a:p>
          <a:endParaRPr lang="en-US"/>
        </a:p>
      </dgm:t>
    </dgm:pt>
    <dgm:pt modelId="{F5258DCF-7D5B-4673-BE0C-1565BC279073}">
      <dgm:prSet/>
      <dgm:spPr/>
      <dgm:t>
        <a:bodyPr/>
        <a:lstStyle/>
        <a:p>
          <a:r>
            <a:rPr lang="en-US"/>
            <a:t>German festivals</a:t>
          </a:r>
          <a:endParaRPr lang="en-US" dirty="0"/>
        </a:p>
      </dgm:t>
    </dgm:pt>
    <dgm:pt modelId="{4ECE84C1-94F8-4EBD-ABC6-D8249825FE7F}" type="parTrans" cxnId="{5D94FD05-E17C-4D7C-B4B9-CE2A14B31F26}">
      <dgm:prSet/>
      <dgm:spPr/>
      <dgm:t>
        <a:bodyPr/>
        <a:lstStyle/>
        <a:p>
          <a:endParaRPr lang="en-US"/>
        </a:p>
      </dgm:t>
    </dgm:pt>
    <dgm:pt modelId="{840C7BDF-DC1A-499C-9B6F-5E8B015D36CB}" type="sibTrans" cxnId="{5D94FD05-E17C-4D7C-B4B9-CE2A14B31F26}">
      <dgm:prSet/>
      <dgm:spPr/>
      <dgm:t>
        <a:bodyPr/>
        <a:lstStyle/>
        <a:p>
          <a:endParaRPr lang="en-US"/>
        </a:p>
      </dgm:t>
    </dgm:pt>
    <dgm:pt modelId="{50FF8AC4-414B-4EC0-B2E3-ECCE2B63D6C2}">
      <dgm:prSet/>
      <dgm:spPr/>
      <dgm:t>
        <a:bodyPr/>
        <a:lstStyle/>
        <a:p>
          <a:r>
            <a:rPr lang="en-US"/>
            <a:t>Christmas in Germany</a:t>
          </a:r>
          <a:endParaRPr lang="en-US" dirty="0"/>
        </a:p>
      </dgm:t>
    </dgm:pt>
    <dgm:pt modelId="{0E97A939-62E5-48B3-BCE9-C49158A5B866}" type="parTrans" cxnId="{E7EC712F-D144-4AFF-B0DB-19EB22F88A9C}">
      <dgm:prSet/>
      <dgm:spPr/>
      <dgm:t>
        <a:bodyPr/>
        <a:lstStyle/>
        <a:p>
          <a:endParaRPr lang="en-US"/>
        </a:p>
      </dgm:t>
    </dgm:pt>
    <dgm:pt modelId="{77441008-A465-40CE-B7E6-4A2E299E4DA4}" type="sibTrans" cxnId="{E7EC712F-D144-4AFF-B0DB-19EB22F88A9C}">
      <dgm:prSet/>
      <dgm:spPr/>
      <dgm:t>
        <a:bodyPr/>
        <a:lstStyle/>
        <a:p>
          <a:endParaRPr lang="en-US"/>
        </a:p>
      </dgm:t>
    </dgm:pt>
    <dgm:pt modelId="{B8D77851-D78E-42DE-A0E9-6036B6B4276D}">
      <dgm:prSet/>
      <dgm:spPr/>
      <dgm:t>
        <a:bodyPr/>
        <a:lstStyle/>
        <a:p>
          <a:r>
            <a:rPr lang="en-US"/>
            <a:t>Oktoberfest</a:t>
          </a:r>
          <a:endParaRPr lang="en-US" dirty="0"/>
        </a:p>
      </dgm:t>
    </dgm:pt>
    <dgm:pt modelId="{7D189764-A289-496B-8226-C704E2972308}" type="parTrans" cxnId="{50970BF2-39E2-4D99-A082-150F30A2E7D0}">
      <dgm:prSet/>
      <dgm:spPr/>
      <dgm:t>
        <a:bodyPr/>
        <a:lstStyle/>
        <a:p>
          <a:endParaRPr lang="en-US"/>
        </a:p>
      </dgm:t>
    </dgm:pt>
    <dgm:pt modelId="{84F45CC8-498C-46E3-9A6A-1563E380B328}" type="sibTrans" cxnId="{50970BF2-39E2-4D99-A082-150F30A2E7D0}">
      <dgm:prSet/>
      <dgm:spPr/>
      <dgm:t>
        <a:bodyPr/>
        <a:lstStyle/>
        <a:p>
          <a:endParaRPr lang="en-US"/>
        </a:p>
      </dgm:t>
    </dgm:pt>
    <dgm:pt modelId="{FB7A852E-5B69-456D-91A5-1CF4FA831159}">
      <dgm:prSet/>
      <dgm:spPr/>
      <dgm:t>
        <a:bodyPr/>
        <a:lstStyle/>
        <a:p>
          <a:r>
            <a:rPr lang="en-US"/>
            <a:t>German clothing</a:t>
          </a:r>
          <a:endParaRPr lang="en-US" dirty="0"/>
        </a:p>
      </dgm:t>
    </dgm:pt>
    <dgm:pt modelId="{6F305114-F259-432F-8721-D2D92A1C7362}" type="parTrans" cxnId="{8D2A99EC-7A7F-403E-B25F-AE48903D9F0E}">
      <dgm:prSet/>
      <dgm:spPr/>
      <dgm:t>
        <a:bodyPr/>
        <a:lstStyle/>
        <a:p>
          <a:endParaRPr lang="en-US"/>
        </a:p>
      </dgm:t>
    </dgm:pt>
    <dgm:pt modelId="{12CAD58B-D594-427D-8FC2-397B5A17CED8}" type="sibTrans" cxnId="{8D2A99EC-7A7F-403E-B25F-AE48903D9F0E}">
      <dgm:prSet/>
      <dgm:spPr/>
      <dgm:t>
        <a:bodyPr/>
        <a:lstStyle/>
        <a:p>
          <a:endParaRPr lang="en-US"/>
        </a:p>
      </dgm:t>
    </dgm:pt>
    <dgm:pt modelId="{46A47931-A6DE-40F5-BD51-D2FF35DFED57}">
      <dgm:prSet/>
      <dgm:spPr/>
      <dgm:t>
        <a:bodyPr/>
        <a:lstStyle/>
        <a:p>
          <a:r>
            <a:rPr lang="en-US" dirty="0"/>
            <a:t>German Rock bands</a:t>
          </a:r>
        </a:p>
      </dgm:t>
    </dgm:pt>
    <dgm:pt modelId="{5F4D54EC-BDDC-47AB-8358-A5532B0E0BE2}" type="parTrans" cxnId="{87F54090-EB3A-4E94-93E8-DA1E4617316B}">
      <dgm:prSet/>
      <dgm:spPr/>
      <dgm:t>
        <a:bodyPr/>
        <a:lstStyle/>
        <a:p>
          <a:endParaRPr lang="en-US"/>
        </a:p>
      </dgm:t>
    </dgm:pt>
    <dgm:pt modelId="{860989BC-B8D8-4745-AE01-49C427DB268C}" type="sibTrans" cxnId="{87F54090-EB3A-4E94-93E8-DA1E4617316B}">
      <dgm:prSet/>
      <dgm:spPr/>
      <dgm:t>
        <a:bodyPr/>
        <a:lstStyle/>
        <a:p>
          <a:endParaRPr lang="en-US"/>
        </a:p>
      </dgm:t>
    </dgm:pt>
    <dgm:pt modelId="{71E067FC-291B-42FA-9138-D9DAE101C843}">
      <dgm:prSet/>
      <dgm:spPr/>
      <dgm:t>
        <a:bodyPr/>
        <a:lstStyle/>
        <a:p>
          <a:r>
            <a:rPr lang="en-US" dirty="0"/>
            <a:t>Capital of Germany</a:t>
          </a:r>
        </a:p>
      </dgm:t>
    </dgm:pt>
    <dgm:pt modelId="{F80BDFDE-8F6E-4085-AB63-AC07C3E74076}" type="parTrans" cxnId="{873E1126-4C07-40D1-995A-01AD76C48F32}">
      <dgm:prSet/>
      <dgm:spPr/>
      <dgm:t>
        <a:bodyPr/>
        <a:lstStyle/>
        <a:p>
          <a:endParaRPr lang="en-US"/>
        </a:p>
      </dgm:t>
    </dgm:pt>
    <dgm:pt modelId="{B516A3CB-2E49-402D-8449-5A297B36F04C}" type="sibTrans" cxnId="{873E1126-4C07-40D1-995A-01AD76C48F32}">
      <dgm:prSet/>
      <dgm:spPr/>
      <dgm:t>
        <a:bodyPr/>
        <a:lstStyle/>
        <a:p>
          <a:endParaRPr lang="en-US"/>
        </a:p>
      </dgm:t>
    </dgm:pt>
    <dgm:pt modelId="{FCB45D6A-DD1F-4C61-A323-C0B34798C222}">
      <dgm:prSet/>
      <dgm:spPr/>
      <dgm:t>
        <a:bodyPr/>
        <a:lstStyle/>
        <a:p>
          <a:r>
            <a:rPr lang="en-US" dirty="0"/>
            <a:t>Munich</a:t>
          </a:r>
        </a:p>
      </dgm:t>
    </dgm:pt>
    <dgm:pt modelId="{072CC74C-0551-4DDF-969E-78A8A4B39142}" type="parTrans" cxnId="{6B2944CB-5E1B-47C9-AB2E-CAB067DE26B0}">
      <dgm:prSet/>
      <dgm:spPr/>
      <dgm:t>
        <a:bodyPr/>
        <a:lstStyle/>
        <a:p>
          <a:endParaRPr lang="en-US"/>
        </a:p>
      </dgm:t>
    </dgm:pt>
    <dgm:pt modelId="{4D60AB39-49B0-4DC0-A4F4-BC77CD31AA6D}" type="sibTrans" cxnId="{6B2944CB-5E1B-47C9-AB2E-CAB067DE26B0}">
      <dgm:prSet/>
      <dgm:spPr/>
      <dgm:t>
        <a:bodyPr/>
        <a:lstStyle/>
        <a:p>
          <a:endParaRPr lang="en-US"/>
        </a:p>
      </dgm:t>
    </dgm:pt>
    <dgm:pt modelId="{D31BAF10-0B3F-455A-8346-94B0FB911487}">
      <dgm:prSet/>
      <dgm:spPr/>
      <dgm:t>
        <a:bodyPr/>
        <a:lstStyle/>
        <a:p>
          <a:r>
            <a:rPr lang="en-US"/>
            <a:t>Heidelberg</a:t>
          </a:r>
          <a:endParaRPr lang="en-US" dirty="0"/>
        </a:p>
      </dgm:t>
    </dgm:pt>
    <dgm:pt modelId="{37A22D1B-DD8A-415D-9D01-BFD1E25A3309}" type="parTrans" cxnId="{006CD1AD-9FED-40C0-8131-48005C8A1331}">
      <dgm:prSet/>
      <dgm:spPr/>
      <dgm:t>
        <a:bodyPr/>
        <a:lstStyle/>
        <a:p>
          <a:endParaRPr lang="en-US"/>
        </a:p>
      </dgm:t>
    </dgm:pt>
    <dgm:pt modelId="{CBDDDF3F-0EA3-406C-9EB6-4F5D8E0E1E60}" type="sibTrans" cxnId="{006CD1AD-9FED-40C0-8131-48005C8A1331}">
      <dgm:prSet/>
      <dgm:spPr/>
      <dgm:t>
        <a:bodyPr/>
        <a:lstStyle/>
        <a:p>
          <a:endParaRPr lang="en-US"/>
        </a:p>
      </dgm:t>
    </dgm:pt>
    <dgm:pt modelId="{53FDFE85-FD6D-4574-8F89-E503E91A6AB2}">
      <dgm:prSet/>
      <dgm:spPr/>
      <dgm:t>
        <a:bodyPr/>
        <a:lstStyle/>
        <a:p>
          <a:r>
            <a:rPr lang="en-US" dirty="0"/>
            <a:t>Stuttgart</a:t>
          </a:r>
        </a:p>
      </dgm:t>
    </dgm:pt>
    <dgm:pt modelId="{3CBC496D-994A-4DA1-B276-3F62DF26E842}" type="parTrans" cxnId="{DA577EF5-3AC4-428B-8397-E994D7F04EB8}">
      <dgm:prSet/>
      <dgm:spPr/>
      <dgm:t>
        <a:bodyPr/>
        <a:lstStyle/>
        <a:p>
          <a:endParaRPr lang="en-US"/>
        </a:p>
      </dgm:t>
    </dgm:pt>
    <dgm:pt modelId="{7E3D5A59-E173-440A-B4F6-4C15F0A92874}" type="sibTrans" cxnId="{DA577EF5-3AC4-428B-8397-E994D7F04EB8}">
      <dgm:prSet/>
      <dgm:spPr/>
      <dgm:t>
        <a:bodyPr/>
        <a:lstStyle/>
        <a:p>
          <a:endParaRPr lang="en-US"/>
        </a:p>
      </dgm:t>
    </dgm:pt>
    <dgm:pt modelId="{53E8DD4E-C58A-4C4A-8156-282734E5BCD1}">
      <dgm:prSet/>
      <dgm:spPr/>
      <dgm:t>
        <a:bodyPr/>
        <a:lstStyle/>
        <a:p>
          <a:r>
            <a:rPr lang="en-US"/>
            <a:t>Frankfurt</a:t>
          </a:r>
          <a:endParaRPr lang="en-US" dirty="0"/>
        </a:p>
      </dgm:t>
    </dgm:pt>
    <dgm:pt modelId="{9822470D-ACC3-4F5E-BD3A-BE2552E4BAD0}" type="parTrans" cxnId="{E8C0A3B6-B4DD-476E-9373-26547F7B05E7}">
      <dgm:prSet/>
      <dgm:spPr/>
      <dgm:t>
        <a:bodyPr/>
        <a:lstStyle/>
        <a:p>
          <a:endParaRPr lang="en-US"/>
        </a:p>
      </dgm:t>
    </dgm:pt>
    <dgm:pt modelId="{E028167F-8348-444A-B9E6-8FA2BBC9E835}" type="sibTrans" cxnId="{E8C0A3B6-B4DD-476E-9373-26547F7B05E7}">
      <dgm:prSet/>
      <dgm:spPr/>
      <dgm:t>
        <a:bodyPr/>
        <a:lstStyle/>
        <a:p>
          <a:endParaRPr lang="en-US"/>
        </a:p>
      </dgm:t>
    </dgm:pt>
    <dgm:pt modelId="{70DF634A-F326-49BD-82B0-EE4FE5F95938}">
      <dgm:prSet/>
      <dgm:spPr/>
      <dgm:t>
        <a:bodyPr/>
        <a:lstStyle/>
        <a:p>
          <a:r>
            <a:rPr lang="en-US"/>
            <a:t>Hannover</a:t>
          </a:r>
          <a:endParaRPr lang="en-US" dirty="0"/>
        </a:p>
      </dgm:t>
    </dgm:pt>
    <dgm:pt modelId="{CA62D52B-D501-40BA-8349-47094288552A}" type="parTrans" cxnId="{BFB65D5E-ACC4-4700-B4DE-04FC6F16E3F9}">
      <dgm:prSet/>
      <dgm:spPr/>
      <dgm:t>
        <a:bodyPr/>
        <a:lstStyle/>
        <a:p>
          <a:endParaRPr lang="en-US"/>
        </a:p>
      </dgm:t>
    </dgm:pt>
    <dgm:pt modelId="{6B8F804A-FD6E-405C-BDC0-EB16087DD0BB}" type="sibTrans" cxnId="{BFB65D5E-ACC4-4700-B4DE-04FC6F16E3F9}">
      <dgm:prSet/>
      <dgm:spPr/>
      <dgm:t>
        <a:bodyPr/>
        <a:lstStyle/>
        <a:p>
          <a:endParaRPr lang="en-US"/>
        </a:p>
      </dgm:t>
    </dgm:pt>
    <dgm:pt modelId="{8CAA3329-5999-4914-BD60-AD66FAA11EA7}">
      <dgm:prSet/>
      <dgm:spPr/>
      <dgm:t>
        <a:bodyPr/>
        <a:lstStyle/>
        <a:p>
          <a:r>
            <a:rPr lang="en-US" dirty="0"/>
            <a:t>Bremen</a:t>
          </a:r>
        </a:p>
      </dgm:t>
    </dgm:pt>
    <dgm:pt modelId="{A1C1F211-B7FD-4873-8B12-CF56CD74FFFF}" type="parTrans" cxnId="{6A2C9686-EB8B-49C5-89B1-6D2649558150}">
      <dgm:prSet/>
      <dgm:spPr/>
      <dgm:t>
        <a:bodyPr/>
        <a:lstStyle/>
        <a:p>
          <a:endParaRPr lang="en-US"/>
        </a:p>
      </dgm:t>
    </dgm:pt>
    <dgm:pt modelId="{BE9D3B28-3CAB-4146-98EE-DDDFED3F50D6}" type="sibTrans" cxnId="{6A2C9686-EB8B-49C5-89B1-6D2649558150}">
      <dgm:prSet/>
      <dgm:spPr/>
      <dgm:t>
        <a:bodyPr/>
        <a:lstStyle/>
        <a:p>
          <a:endParaRPr lang="en-US"/>
        </a:p>
      </dgm:t>
    </dgm:pt>
    <dgm:pt modelId="{A4E81FFF-5DB8-4DE8-98E1-208B977CEA45}">
      <dgm:prSet/>
      <dgm:spPr/>
      <dgm:t>
        <a:bodyPr/>
        <a:lstStyle/>
        <a:p>
          <a:r>
            <a:rPr lang="en-US"/>
            <a:t>Angela Merkel</a:t>
          </a:r>
          <a:endParaRPr lang="en-US" dirty="0"/>
        </a:p>
      </dgm:t>
    </dgm:pt>
    <dgm:pt modelId="{B526B3AD-EFF9-491C-A789-8AC5481471C9}" type="parTrans" cxnId="{32039706-3F6B-45FF-8AC6-9D4FD6CF4E77}">
      <dgm:prSet/>
      <dgm:spPr/>
      <dgm:t>
        <a:bodyPr/>
        <a:lstStyle/>
        <a:p>
          <a:endParaRPr lang="en-US"/>
        </a:p>
      </dgm:t>
    </dgm:pt>
    <dgm:pt modelId="{37B542E1-2DE1-4510-9460-8AC26A31EA6F}" type="sibTrans" cxnId="{32039706-3F6B-45FF-8AC6-9D4FD6CF4E77}">
      <dgm:prSet/>
      <dgm:spPr/>
      <dgm:t>
        <a:bodyPr/>
        <a:lstStyle/>
        <a:p>
          <a:endParaRPr lang="en-US"/>
        </a:p>
      </dgm:t>
    </dgm:pt>
    <dgm:pt modelId="{82AC6CA7-E033-4A3C-A58E-AFC1B1D2B38D}">
      <dgm:prSet/>
      <dgm:spPr/>
      <dgm:t>
        <a:bodyPr/>
        <a:lstStyle/>
        <a:p>
          <a:r>
            <a:rPr lang="en-US"/>
            <a:t>Joachim Löw</a:t>
          </a:r>
          <a:endParaRPr lang="en-US" dirty="0"/>
        </a:p>
      </dgm:t>
    </dgm:pt>
    <dgm:pt modelId="{284F7B67-9DCD-495E-B9F7-7236DE080E48}" type="parTrans" cxnId="{B70DC8B2-7570-4751-A69F-C7D4E32FFFE8}">
      <dgm:prSet/>
      <dgm:spPr/>
      <dgm:t>
        <a:bodyPr/>
        <a:lstStyle/>
        <a:p>
          <a:endParaRPr lang="en-US"/>
        </a:p>
      </dgm:t>
    </dgm:pt>
    <dgm:pt modelId="{86177DF0-101F-47AD-BB15-14484163063B}" type="sibTrans" cxnId="{B70DC8B2-7570-4751-A69F-C7D4E32FFFE8}">
      <dgm:prSet/>
      <dgm:spPr/>
      <dgm:t>
        <a:bodyPr/>
        <a:lstStyle/>
        <a:p>
          <a:endParaRPr lang="en-US"/>
        </a:p>
      </dgm:t>
    </dgm:pt>
    <dgm:pt modelId="{4F56D564-BE64-4D87-8519-E913D98A0997}">
      <dgm:prSet/>
      <dgm:spPr/>
      <dgm:t>
        <a:bodyPr/>
        <a:lstStyle/>
        <a:p>
          <a:r>
            <a:rPr lang="en-US"/>
            <a:t>Football Team of Germany</a:t>
          </a:r>
          <a:endParaRPr lang="en-US" dirty="0"/>
        </a:p>
      </dgm:t>
    </dgm:pt>
    <dgm:pt modelId="{BE88FC9D-FD24-49DA-8375-365D786D0BED}" type="parTrans" cxnId="{9A1CD415-CDE6-4B49-804E-D287F70F02F8}">
      <dgm:prSet/>
      <dgm:spPr/>
      <dgm:t>
        <a:bodyPr/>
        <a:lstStyle/>
        <a:p>
          <a:endParaRPr lang="en-US"/>
        </a:p>
      </dgm:t>
    </dgm:pt>
    <dgm:pt modelId="{8134CF97-D6A8-4A07-8387-7A8EAB3A72C4}" type="sibTrans" cxnId="{9A1CD415-CDE6-4B49-804E-D287F70F02F8}">
      <dgm:prSet/>
      <dgm:spPr/>
      <dgm:t>
        <a:bodyPr/>
        <a:lstStyle/>
        <a:p>
          <a:endParaRPr lang="en-US"/>
        </a:p>
      </dgm:t>
    </dgm:pt>
    <dgm:pt modelId="{1F876143-74F0-46C9-B0E5-041A6D3959A1}">
      <dgm:prSet/>
      <dgm:spPr/>
      <dgm:t>
        <a:bodyPr/>
        <a:lstStyle/>
        <a:p>
          <a:r>
            <a:rPr lang="en-US" dirty="0"/>
            <a:t>Great writers of Germany</a:t>
          </a:r>
        </a:p>
      </dgm:t>
    </dgm:pt>
    <dgm:pt modelId="{6075E7ED-6C59-498A-9C72-0F053C5D02D3}" type="parTrans" cxnId="{4DC0BCB9-1955-41C6-A308-3AB6272DD76D}">
      <dgm:prSet/>
      <dgm:spPr/>
      <dgm:t>
        <a:bodyPr/>
        <a:lstStyle/>
        <a:p>
          <a:endParaRPr lang="en-US"/>
        </a:p>
      </dgm:t>
    </dgm:pt>
    <dgm:pt modelId="{B54E966A-7B1A-4556-8526-84D0CA11474C}" type="sibTrans" cxnId="{4DC0BCB9-1955-41C6-A308-3AB6272DD76D}">
      <dgm:prSet/>
      <dgm:spPr/>
      <dgm:t>
        <a:bodyPr/>
        <a:lstStyle/>
        <a:p>
          <a:endParaRPr lang="en-US"/>
        </a:p>
      </dgm:t>
    </dgm:pt>
    <dgm:pt modelId="{430649C4-ADA2-43BE-ABE0-9CB89AEBCDDE}">
      <dgm:prSet/>
      <dgm:spPr/>
      <dgm:t>
        <a:bodyPr/>
        <a:lstStyle/>
        <a:p>
          <a:r>
            <a:rPr lang="en-US"/>
            <a:t>Great sportspersons of Germany</a:t>
          </a:r>
          <a:endParaRPr lang="en-US" dirty="0"/>
        </a:p>
      </dgm:t>
    </dgm:pt>
    <dgm:pt modelId="{EE0C8B85-04A8-4CC5-928E-A026CA4644E9}" type="parTrans" cxnId="{995A6D96-A695-443A-9086-9FBBB047D39F}">
      <dgm:prSet/>
      <dgm:spPr/>
      <dgm:t>
        <a:bodyPr/>
        <a:lstStyle/>
        <a:p>
          <a:endParaRPr lang="en-US"/>
        </a:p>
      </dgm:t>
    </dgm:pt>
    <dgm:pt modelId="{CAF916D9-85B8-4FBB-96E3-26562F11A734}" type="sibTrans" cxnId="{995A6D96-A695-443A-9086-9FBBB047D39F}">
      <dgm:prSet/>
      <dgm:spPr/>
      <dgm:t>
        <a:bodyPr/>
        <a:lstStyle/>
        <a:p>
          <a:endParaRPr lang="en-US"/>
        </a:p>
      </dgm:t>
    </dgm:pt>
    <dgm:pt modelId="{99B9B438-54CD-4084-99E4-54B8253E5ABD}">
      <dgm:prSet/>
      <dgm:spPr/>
      <dgm:t>
        <a:bodyPr/>
        <a:lstStyle/>
        <a:p>
          <a:r>
            <a:rPr lang="en-US"/>
            <a:t>Great poets of Germany</a:t>
          </a:r>
          <a:endParaRPr lang="en-US" dirty="0"/>
        </a:p>
      </dgm:t>
    </dgm:pt>
    <dgm:pt modelId="{32D9D2DA-B980-4695-8D35-A0A202872A7B}" type="parTrans" cxnId="{00727E72-3007-48B1-9E52-43147BEF9947}">
      <dgm:prSet/>
      <dgm:spPr/>
      <dgm:t>
        <a:bodyPr/>
        <a:lstStyle/>
        <a:p>
          <a:endParaRPr lang="en-US"/>
        </a:p>
      </dgm:t>
    </dgm:pt>
    <dgm:pt modelId="{1BE4CCBA-1797-4949-AA11-79D21959D176}" type="sibTrans" cxnId="{00727E72-3007-48B1-9E52-43147BEF9947}">
      <dgm:prSet/>
      <dgm:spPr/>
      <dgm:t>
        <a:bodyPr/>
        <a:lstStyle/>
        <a:p>
          <a:endParaRPr lang="en-US"/>
        </a:p>
      </dgm:t>
    </dgm:pt>
    <dgm:pt modelId="{2112848C-5EC5-453F-9BE9-9CFC4CF9718F}">
      <dgm:prSet/>
      <dgm:spPr/>
      <dgm:t>
        <a:bodyPr/>
        <a:lstStyle/>
        <a:p>
          <a:r>
            <a:rPr lang="en-US"/>
            <a:t>German Economy</a:t>
          </a:r>
          <a:endParaRPr lang="en-US" dirty="0"/>
        </a:p>
      </dgm:t>
    </dgm:pt>
    <dgm:pt modelId="{E8BA641F-7335-4E39-AC2E-DDE853FE2CA3}" type="parTrans" cxnId="{F7C54D9C-BC25-40A8-9215-17D331675E35}">
      <dgm:prSet/>
      <dgm:spPr/>
      <dgm:t>
        <a:bodyPr/>
        <a:lstStyle/>
        <a:p>
          <a:endParaRPr lang="en-US"/>
        </a:p>
      </dgm:t>
    </dgm:pt>
    <dgm:pt modelId="{C19541B2-385B-4698-9AFC-A3E2F8BA5960}" type="sibTrans" cxnId="{F7C54D9C-BC25-40A8-9215-17D331675E35}">
      <dgm:prSet/>
      <dgm:spPr/>
      <dgm:t>
        <a:bodyPr/>
        <a:lstStyle/>
        <a:p>
          <a:endParaRPr lang="en-US"/>
        </a:p>
      </dgm:t>
    </dgm:pt>
    <dgm:pt modelId="{DA0A5DF6-EDCE-47A8-8F00-F136E344B3D3}">
      <dgm:prSet/>
      <dgm:spPr/>
      <dgm:t>
        <a:bodyPr/>
        <a:lstStyle/>
        <a:p>
          <a:r>
            <a:rPr lang="en-US" dirty="0"/>
            <a:t>Automobile industry in Germany</a:t>
          </a:r>
        </a:p>
      </dgm:t>
    </dgm:pt>
    <dgm:pt modelId="{500EF0D4-FB40-4AC1-96B7-C87C4276A778}" type="parTrans" cxnId="{60EF5CC9-8209-456D-AA31-EC78AB0FE674}">
      <dgm:prSet/>
      <dgm:spPr/>
      <dgm:t>
        <a:bodyPr/>
        <a:lstStyle/>
        <a:p>
          <a:endParaRPr lang="en-US"/>
        </a:p>
      </dgm:t>
    </dgm:pt>
    <dgm:pt modelId="{4E8597F2-6E7A-49E6-A3DD-E0CC7C5F6DB9}" type="sibTrans" cxnId="{60EF5CC9-8209-456D-AA31-EC78AB0FE674}">
      <dgm:prSet/>
      <dgm:spPr/>
      <dgm:t>
        <a:bodyPr/>
        <a:lstStyle/>
        <a:p>
          <a:endParaRPr lang="en-US"/>
        </a:p>
      </dgm:t>
    </dgm:pt>
    <dgm:pt modelId="{B0F5BD88-D7B9-4997-85B1-FD8809E6DFCD}">
      <dgm:prSet/>
      <dgm:spPr/>
      <dgm:t>
        <a:bodyPr/>
        <a:lstStyle/>
        <a:p>
          <a:r>
            <a:rPr lang="en-US"/>
            <a:t>VW</a:t>
          </a:r>
          <a:endParaRPr lang="en-US" dirty="0"/>
        </a:p>
      </dgm:t>
    </dgm:pt>
    <dgm:pt modelId="{0DE9E3B3-0DE0-4073-946B-FC6594FA434A}" type="parTrans" cxnId="{D0FAF68B-02D8-4D34-ABC2-DCB86D24D58A}">
      <dgm:prSet/>
      <dgm:spPr/>
      <dgm:t>
        <a:bodyPr/>
        <a:lstStyle/>
        <a:p>
          <a:endParaRPr lang="en-US"/>
        </a:p>
      </dgm:t>
    </dgm:pt>
    <dgm:pt modelId="{561F058D-62C1-4FC5-A748-7C066345C761}" type="sibTrans" cxnId="{D0FAF68B-02D8-4D34-ABC2-DCB86D24D58A}">
      <dgm:prSet/>
      <dgm:spPr/>
      <dgm:t>
        <a:bodyPr/>
        <a:lstStyle/>
        <a:p>
          <a:endParaRPr lang="en-US"/>
        </a:p>
      </dgm:t>
    </dgm:pt>
    <dgm:pt modelId="{38F65B07-03C4-4BDB-9B08-5282778CE8C5}">
      <dgm:prSet/>
      <dgm:spPr/>
      <dgm:t>
        <a:bodyPr/>
        <a:lstStyle/>
        <a:p>
          <a:r>
            <a:rPr lang="en-US"/>
            <a:t>BMW</a:t>
          </a:r>
          <a:endParaRPr lang="en-US" dirty="0"/>
        </a:p>
      </dgm:t>
    </dgm:pt>
    <dgm:pt modelId="{46D2823A-3631-48EC-A98F-6D1DBB3972FB}" type="parTrans" cxnId="{541448F9-01D0-4FD6-BAE2-C4CBCAC4031A}">
      <dgm:prSet/>
      <dgm:spPr/>
      <dgm:t>
        <a:bodyPr/>
        <a:lstStyle/>
        <a:p>
          <a:endParaRPr lang="en-US"/>
        </a:p>
      </dgm:t>
    </dgm:pt>
    <dgm:pt modelId="{3864A065-C555-4754-97AF-CF8EA5E09280}" type="sibTrans" cxnId="{541448F9-01D0-4FD6-BAE2-C4CBCAC4031A}">
      <dgm:prSet/>
      <dgm:spPr/>
      <dgm:t>
        <a:bodyPr/>
        <a:lstStyle/>
        <a:p>
          <a:endParaRPr lang="en-US"/>
        </a:p>
      </dgm:t>
    </dgm:pt>
    <dgm:pt modelId="{671962B9-E22A-4CDD-810A-DE4C3F68B277}">
      <dgm:prSet/>
      <dgm:spPr/>
      <dgm:t>
        <a:bodyPr/>
        <a:lstStyle/>
        <a:p>
          <a:r>
            <a:rPr lang="en-US" dirty="0"/>
            <a:t>Mercedes</a:t>
          </a:r>
        </a:p>
      </dgm:t>
    </dgm:pt>
    <dgm:pt modelId="{3B967A39-E12D-4C82-99CF-2809D6C362D5}" type="parTrans" cxnId="{D9F8E813-FE90-4501-BA0E-E18EADAC3E4B}">
      <dgm:prSet/>
      <dgm:spPr/>
      <dgm:t>
        <a:bodyPr/>
        <a:lstStyle/>
        <a:p>
          <a:endParaRPr lang="en-US"/>
        </a:p>
      </dgm:t>
    </dgm:pt>
    <dgm:pt modelId="{440CA9B4-0649-469B-AACE-9340F4AF5B8F}" type="sibTrans" cxnId="{D9F8E813-FE90-4501-BA0E-E18EADAC3E4B}">
      <dgm:prSet/>
      <dgm:spPr/>
      <dgm:t>
        <a:bodyPr/>
        <a:lstStyle/>
        <a:p>
          <a:endParaRPr lang="en-US"/>
        </a:p>
      </dgm:t>
    </dgm:pt>
    <dgm:pt modelId="{00BB4AF4-9F55-4158-B21C-ED26F6AEA5CD}">
      <dgm:prSet/>
      <dgm:spPr/>
      <dgm:t>
        <a:bodyPr/>
        <a:lstStyle/>
        <a:p>
          <a:r>
            <a:rPr lang="en-US"/>
            <a:t>Inventions of Germany</a:t>
          </a:r>
          <a:endParaRPr lang="en-US" dirty="0"/>
        </a:p>
      </dgm:t>
    </dgm:pt>
    <dgm:pt modelId="{7AE5AAA2-14BE-460D-BCF6-BB335CCD2B5C}" type="parTrans" cxnId="{FE3FC907-D84D-4279-9A1C-8B7857521E46}">
      <dgm:prSet/>
      <dgm:spPr/>
      <dgm:t>
        <a:bodyPr/>
        <a:lstStyle/>
        <a:p>
          <a:endParaRPr lang="en-US"/>
        </a:p>
      </dgm:t>
    </dgm:pt>
    <dgm:pt modelId="{E527B531-FE8E-4965-B9AB-46D53A450826}" type="sibTrans" cxnId="{FE3FC907-D84D-4279-9A1C-8B7857521E46}">
      <dgm:prSet/>
      <dgm:spPr/>
      <dgm:t>
        <a:bodyPr/>
        <a:lstStyle/>
        <a:p>
          <a:endParaRPr lang="en-US"/>
        </a:p>
      </dgm:t>
    </dgm:pt>
    <dgm:pt modelId="{2583B4DD-2D94-41AF-8772-4C36D4A678B4}">
      <dgm:prSet/>
      <dgm:spPr/>
      <dgm:t>
        <a:bodyPr/>
        <a:lstStyle/>
        <a:p>
          <a:r>
            <a:rPr lang="en-US" dirty="0"/>
            <a:t>Current social problems in Germany</a:t>
          </a:r>
        </a:p>
      </dgm:t>
    </dgm:pt>
    <dgm:pt modelId="{4303EA6F-C005-4EB4-B826-EE4137119C2E}" type="parTrans" cxnId="{1560C6EA-582C-4299-9612-62499EA99165}">
      <dgm:prSet/>
      <dgm:spPr/>
      <dgm:t>
        <a:bodyPr/>
        <a:lstStyle/>
        <a:p>
          <a:endParaRPr lang="en-US"/>
        </a:p>
      </dgm:t>
    </dgm:pt>
    <dgm:pt modelId="{6ACD08D5-FBFC-456F-B6B7-6CEB9FDE260E}" type="sibTrans" cxnId="{1560C6EA-582C-4299-9612-62499EA99165}">
      <dgm:prSet/>
      <dgm:spPr/>
      <dgm:t>
        <a:bodyPr/>
        <a:lstStyle/>
        <a:p>
          <a:endParaRPr lang="en-US"/>
        </a:p>
      </dgm:t>
    </dgm:pt>
    <dgm:pt modelId="{C7A5B359-F76F-4CE4-9488-C2C8EC94243B}">
      <dgm:prSet/>
      <dgm:spPr/>
      <dgm:t>
        <a:bodyPr/>
        <a:lstStyle/>
        <a:p>
          <a:r>
            <a:rPr lang="en-US" dirty="0"/>
            <a:t>World War- Germany’s role</a:t>
          </a:r>
        </a:p>
      </dgm:t>
    </dgm:pt>
    <dgm:pt modelId="{027F43F4-1CA9-4072-ABC8-E0B8859CB346}" type="parTrans" cxnId="{E97B2721-5AA8-4FA2-9C96-7AF91ABAC9E8}">
      <dgm:prSet/>
      <dgm:spPr/>
      <dgm:t>
        <a:bodyPr/>
        <a:lstStyle/>
        <a:p>
          <a:endParaRPr lang="en-US"/>
        </a:p>
      </dgm:t>
    </dgm:pt>
    <dgm:pt modelId="{0FFA521F-93C4-4721-84D5-7EB1D0E06E44}" type="sibTrans" cxnId="{E97B2721-5AA8-4FA2-9C96-7AF91ABAC9E8}">
      <dgm:prSet/>
      <dgm:spPr/>
      <dgm:t>
        <a:bodyPr/>
        <a:lstStyle/>
        <a:p>
          <a:endParaRPr lang="en-US"/>
        </a:p>
      </dgm:t>
    </dgm:pt>
    <dgm:pt modelId="{E3004ED0-FF49-4C2B-94FB-8E5646102C08}">
      <dgm:prSet/>
      <dgm:spPr/>
      <dgm:t>
        <a:bodyPr/>
        <a:lstStyle/>
        <a:p>
          <a:r>
            <a:rPr lang="en-US" dirty="0"/>
            <a:t>German Architectures</a:t>
          </a:r>
        </a:p>
      </dgm:t>
    </dgm:pt>
    <dgm:pt modelId="{26CF6259-B9EB-4AB9-A238-0E54F03C3AE2}" type="parTrans" cxnId="{3E5D49EC-EF6B-4DF1-A71B-F74F9483F0A9}">
      <dgm:prSet/>
      <dgm:spPr/>
      <dgm:t>
        <a:bodyPr/>
        <a:lstStyle/>
        <a:p>
          <a:endParaRPr lang="en-US"/>
        </a:p>
      </dgm:t>
    </dgm:pt>
    <dgm:pt modelId="{549C4253-A384-486E-8302-CF255C00CECA}" type="sibTrans" cxnId="{3E5D49EC-EF6B-4DF1-A71B-F74F9483F0A9}">
      <dgm:prSet/>
      <dgm:spPr/>
      <dgm:t>
        <a:bodyPr/>
        <a:lstStyle/>
        <a:p>
          <a:endParaRPr lang="en-US"/>
        </a:p>
      </dgm:t>
    </dgm:pt>
    <dgm:pt modelId="{67749608-740A-4787-8F5C-AFED903F4E2A}" type="pres">
      <dgm:prSet presAssocID="{24E4D9E0-0ABD-4E10-91FC-11F9C73EE9C1}" presName="Name0" presStyleCnt="0">
        <dgm:presLayoutVars>
          <dgm:dir/>
          <dgm:animLvl val="lvl"/>
          <dgm:resizeHandles val="exact"/>
        </dgm:presLayoutVars>
      </dgm:prSet>
      <dgm:spPr/>
    </dgm:pt>
    <dgm:pt modelId="{E26CF9CE-910D-4AE2-905F-B506AE1820ED}" type="pres">
      <dgm:prSet presAssocID="{87A00645-2134-48C5-B177-6412F4107A86}" presName="composite" presStyleCnt="0"/>
      <dgm:spPr/>
    </dgm:pt>
    <dgm:pt modelId="{DC5EECFE-A03D-4108-AA38-18138FB15722}" type="pres">
      <dgm:prSet presAssocID="{87A00645-2134-48C5-B177-6412F4107A8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599E6A1-E3B7-48C0-947B-310C32D65001}" type="pres">
      <dgm:prSet presAssocID="{87A00645-2134-48C5-B177-6412F4107A86}" presName="desTx" presStyleLbl="alignAccFollowNode1" presStyleIdx="0" presStyleCnt="3">
        <dgm:presLayoutVars>
          <dgm:bulletEnabled val="1"/>
        </dgm:presLayoutVars>
      </dgm:prSet>
      <dgm:spPr/>
    </dgm:pt>
    <dgm:pt modelId="{8DF39A46-5B8C-479B-9C01-04EA280B5396}" type="pres">
      <dgm:prSet presAssocID="{7E57B2D3-9B49-464D-8E3B-0321CA0FDCD5}" presName="space" presStyleCnt="0"/>
      <dgm:spPr/>
    </dgm:pt>
    <dgm:pt modelId="{3476A115-D1CA-4537-A5B8-D5D0F20A9004}" type="pres">
      <dgm:prSet presAssocID="{E8D37351-B9D6-42B9-A823-86F592107AC1}" presName="composite" presStyleCnt="0"/>
      <dgm:spPr/>
    </dgm:pt>
    <dgm:pt modelId="{18AAA021-DCE9-4A33-8426-BFD5F6DE82F5}" type="pres">
      <dgm:prSet presAssocID="{E8D37351-B9D6-42B9-A823-86F592107AC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4263900-39B3-4EB2-ACF4-3CDE7D7FCEC4}" type="pres">
      <dgm:prSet presAssocID="{E8D37351-B9D6-42B9-A823-86F592107AC1}" presName="desTx" presStyleLbl="alignAccFollowNode1" presStyleIdx="1" presStyleCnt="3">
        <dgm:presLayoutVars>
          <dgm:bulletEnabled val="1"/>
        </dgm:presLayoutVars>
      </dgm:prSet>
      <dgm:spPr/>
    </dgm:pt>
    <dgm:pt modelId="{29DA865E-93D1-4E06-8FE3-D541EC5DE840}" type="pres">
      <dgm:prSet presAssocID="{F6FE3B95-FCFF-4FF0-9C06-DCC1E54339A0}" presName="space" presStyleCnt="0"/>
      <dgm:spPr/>
    </dgm:pt>
    <dgm:pt modelId="{688C9E53-54E7-4688-AD4E-3C2BAD78AE1A}" type="pres">
      <dgm:prSet presAssocID="{74A9CC52-D48A-43FB-AD61-C139EFD4288D}" presName="composite" presStyleCnt="0"/>
      <dgm:spPr/>
    </dgm:pt>
    <dgm:pt modelId="{4DD8D3FA-59AA-42A1-A7C4-C9D665B19867}" type="pres">
      <dgm:prSet presAssocID="{74A9CC52-D48A-43FB-AD61-C139EFD4288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D489DB78-1BF1-4FD3-A526-24A7A968FDDF}" type="pres">
      <dgm:prSet presAssocID="{74A9CC52-D48A-43FB-AD61-C139EFD4288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D94FD05-E17C-4D7C-B4B9-CE2A14B31F26}" srcId="{87A00645-2134-48C5-B177-6412F4107A86}" destId="{F5258DCF-7D5B-4673-BE0C-1565BC279073}" srcOrd="1" destOrd="0" parTransId="{4ECE84C1-94F8-4EBD-ABC6-D8249825FE7F}" sibTransId="{840C7BDF-DC1A-499C-9B6F-5E8B015D36CB}"/>
    <dgm:cxn modelId="{32039706-3F6B-45FF-8AC6-9D4FD6CF4E77}" srcId="{E8D37351-B9D6-42B9-A823-86F592107AC1}" destId="{A4E81FFF-5DB8-4DE8-98E1-208B977CEA45}" srcOrd="1" destOrd="0" parTransId="{B526B3AD-EFF9-491C-A789-8AC5481471C9}" sibTransId="{37B542E1-2DE1-4510-9460-8AC26A31EA6F}"/>
    <dgm:cxn modelId="{B6BE0607-947D-4966-95D4-26B751087AE1}" type="presOf" srcId="{00BB4AF4-9F55-4158-B21C-ED26F6AEA5CD}" destId="{D489DB78-1BF1-4FD3-A526-24A7A968FDDF}" srcOrd="0" destOrd="1" presId="urn:microsoft.com/office/officeart/2005/8/layout/hList1"/>
    <dgm:cxn modelId="{FE3FC907-D84D-4279-9A1C-8B7857521E46}" srcId="{74A9CC52-D48A-43FB-AD61-C139EFD4288D}" destId="{00BB4AF4-9F55-4158-B21C-ED26F6AEA5CD}" srcOrd="1" destOrd="0" parTransId="{7AE5AAA2-14BE-460D-BCF6-BB335CCD2B5C}" sibTransId="{E527B531-FE8E-4965-B9AB-46D53A450826}"/>
    <dgm:cxn modelId="{965DE30C-4DCD-43F7-8CC2-58E81340F761}" type="presOf" srcId="{FCB45D6A-DD1F-4C61-A323-C0B34798C222}" destId="{B599E6A1-E3B7-48C0-947B-310C32D65001}" srcOrd="0" destOrd="7" presId="urn:microsoft.com/office/officeart/2005/8/layout/hList1"/>
    <dgm:cxn modelId="{D9F8E813-FE90-4501-BA0E-E18EADAC3E4B}" srcId="{E8D37351-B9D6-42B9-A823-86F592107AC1}" destId="{671962B9-E22A-4CDD-810A-DE4C3F68B277}" srcOrd="11" destOrd="0" parTransId="{3B967A39-E12D-4C82-99CF-2809D6C362D5}" sibTransId="{440CA9B4-0649-469B-AACE-9340F4AF5B8F}"/>
    <dgm:cxn modelId="{9A1CD415-CDE6-4B49-804E-D287F70F02F8}" srcId="{E8D37351-B9D6-42B9-A823-86F592107AC1}" destId="{4F56D564-BE64-4D87-8519-E913D98A0997}" srcOrd="3" destOrd="0" parTransId="{BE88FC9D-FD24-49DA-8375-365D786D0BED}" sibTransId="{8134CF97-D6A8-4A07-8387-7A8EAB3A72C4}"/>
    <dgm:cxn modelId="{7A726D1B-737A-46C5-882F-642BA566A880}" type="presOf" srcId="{71E067FC-291B-42FA-9138-D9DAE101C843}" destId="{B599E6A1-E3B7-48C0-947B-310C32D65001}" srcOrd="0" destOrd="6" presId="urn:microsoft.com/office/officeart/2005/8/layout/hList1"/>
    <dgm:cxn modelId="{E97B2721-5AA8-4FA2-9C96-7AF91ABAC9E8}" srcId="{74A9CC52-D48A-43FB-AD61-C139EFD4288D}" destId="{C7A5B359-F76F-4CE4-9488-C2C8EC94243B}" srcOrd="3" destOrd="0" parTransId="{027F43F4-1CA9-4072-ABC8-E0B8859CB346}" sibTransId="{0FFA521F-93C4-4721-84D5-7EB1D0E06E44}"/>
    <dgm:cxn modelId="{6DC5E025-EB01-4D99-A944-A8BE391266BC}" type="presOf" srcId="{8CAA3329-5999-4914-BD60-AD66FAA11EA7}" destId="{B599E6A1-E3B7-48C0-947B-310C32D65001}" srcOrd="0" destOrd="12" presId="urn:microsoft.com/office/officeart/2005/8/layout/hList1"/>
    <dgm:cxn modelId="{873E1126-4C07-40D1-995A-01AD76C48F32}" srcId="{87A00645-2134-48C5-B177-6412F4107A86}" destId="{71E067FC-291B-42FA-9138-D9DAE101C843}" srcOrd="6" destOrd="0" parTransId="{F80BDFDE-8F6E-4085-AB63-AC07C3E74076}" sibTransId="{B516A3CB-2E49-402D-8449-5A297B36F04C}"/>
    <dgm:cxn modelId="{8FCA592B-EAEF-476E-BD6B-E14363C77AEA}" type="presOf" srcId="{50FF8AC4-414B-4EC0-B2E3-ECCE2B63D6C2}" destId="{B599E6A1-E3B7-48C0-947B-310C32D65001}" srcOrd="0" destOrd="2" presId="urn:microsoft.com/office/officeart/2005/8/layout/hList1"/>
    <dgm:cxn modelId="{8345E42D-F966-498B-A42F-A2F96796F21E}" type="presOf" srcId="{82AC6CA7-E033-4A3C-A58E-AFC1B1D2B38D}" destId="{44263900-39B3-4EB2-ACF4-3CDE7D7FCEC4}" srcOrd="0" destOrd="2" presId="urn:microsoft.com/office/officeart/2005/8/layout/hList1"/>
    <dgm:cxn modelId="{E7EC712F-D144-4AFF-B0DB-19EB22F88A9C}" srcId="{87A00645-2134-48C5-B177-6412F4107A86}" destId="{50FF8AC4-414B-4EC0-B2E3-ECCE2B63D6C2}" srcOrd="2" destOrd="0" parTransId="{0E97A939-62E5-48B3-BCE9-C49158A5B866}" sibTransId="{77441008-A465-40CE-B7E6-4A2E299E4DA4}"/>
    <dgm:cxn modelId="{CC933331-287E-4F4A-81F6-95491450F995}" type="presOf" srcId="{A4E81FFF-5DB8-4DE8-98E1-208B977CEA45}" destId="{44263900-39B3-4EB2-ACF4-3CDE7D7FCEC4}" srcOrd="0" destOrd="1" presId="urn:microsoft.com/office/officeart/2005/8/layout/hList1"/>
    <dgm:cxn modelId="{978A9C3A-EE49-4623-8D8D-42BC8F8E3D27}" srcId="{24E4D9E0-0ABD-4E10-91FC-11F9C73EE9C1}" destId="{87A00645-2134-48C5-B177-6412F4107A86}" srcOrd="0" destOrd="0" parTransId="{0167F83F-5B47-46AC-A8A6-A1CF1E658EBD}" sibTransId="{7E57B2D3-9B49-464D-8E3B-0321CA0FDCD5}"/>
    <dgm:cxn modelId="{8290723C-F563-4E01-9040-2D58CD8057E3}" type="presOf" srcId="{FB7A852E-5B69-456D-91A5-1CF4FA831159}" destId="{B599E6A1-E3B7-48C0-947B-310C32D65001}" srcOrd="0" destOrd="4" presId="urn:microsoft.com/office/officeart/2005/8/layout/hList1"/>
    <dgm:cxn modelId="{C6EC9F3C-D3F8-4B3D-9A83-4971A364784D}" type="presOf" srcId="{671962B9-E22A-4CDD-810A-DE4C3F68B277}" destId="{44263900-39B3-4EB2-ACF4-3CDE7D7FCEC4}" srcOrd="0" destOrd="11" presId="urn:microsoft.com/office/officeart/2005/8/layout/hList1"/>
    <dgm:cxn modelId="{BFB65D5E-ACC4-4700-B4DE-04FC6F16E3F9}" srcId="{87A00645-2134-48C5-B177-6412F4107A86}" destId="{70DF634A-F326-49BD-82B0-EE4FE5F95938}" srcOrd="11" destOrd="0" parTransId="{CA62D52B-D501-40BA-8349-47094288552A}" sibTransId="{6B8F804A-FD6E-405C-BDC0-EB16087DD0BB}"/>
    <dgm:cxn modelId="{D9D1A85E-1763-4512-9C52-A634B4ADCA38}" srcId="{87A00645-2134-48C5-B177-6412F4107A86}" destId="{12E895AE-76F8-4207-AD27-0DD0698BF2F5}" srcOrd="0" destOrd="0" parTransId="{C1EEF460-65CD-4DBC-87CE-12BA61FD13E7}" sibTransId="{EB68DC90-A848-4347-BE76-3046180A425A}"/>
    <dgm:cxn modelId="{1FF6F860-B4A3-46B3-8E72-2DC02236A24B}" type="presOf" srcId="{D31BAF10-0B3F-455A-8346-94B0FB911487}" destId="{B599E6A1-E3B7-48C0-947B-310C32D65001}" srcOrd="0" destOrd="8" presId="urn:microsoft.com/office/officeart/2005/8/layout/hList1"/>
    <dgm:cxn modelId="{DFCE4D65-66A8-48ED-9B42-1B346B1F204D}" type="presOf" srcId="{B8D77851-D78E-42DE-A0E9-6036B6B4276D}" destId="{B599E6A1-E3B7-48C0-947B-310C32D65001}" srcOrd="0" destOrd="3" presId="urn:microsoft.com/office/officeart/2005/8/layout/hList1"/>
    <dgm:cxn modelId="{70EF1167-320D-4F59-9195-2D035AD80B5C}" type="presOf" srcId="{4F56D564-BE64-4D87-8519-E913D98A0997}" destId="{44263900-39B3-4EB2-ACF4-3CDE7D7FCEC4}" srcOrd="0" destOrd="3" presId="urn:microsoft.com/office/officeart/2005/8/layout/hList1"/>
    <dgm:cxn modelId="{4645C748-A638-49B0-9A07-6F05C935F356}" type="presOf" srcId="{99B9B438-54CD-4084-99E4-54B8253E5ABD}" destId="{44263900-39B3-4EB2-ACF4-3CDE7D7FCEC4}" srcOrd="0" destOrd="6" presId="urn:microsoft.com/office/officeart/2005/8/layout/hList1"/>
    <dgm:cxn modelId="{85B71D6E-BD3D-444B-9FFB-AD888B777EC7}" type="presOf" srcId="{E3004ED0-FF49-4C2B-94FB-8E5646102C08}" destId="{B599E6A1-E3B7-48C0-947B-310C32D65001}" srcOrd="0" destOrd="13" presId="urn:microsoft.com/office/officeart/2005/8/layout/hList1"/>
    <dgm:cxn modelId="{61D94551-D4FE-4BC8-9313-A994028721D3}" type="presOf" srcId="{87A00645-2134-48C5-B177-6412F4107A86}" destId="{DC5EECFE-A03D-4108-AA38-18138FB15722}" srcOrd="0" destOrd="0" presId="urn:microsoft.com/office/officeart/2005/8/layout/hList1"/>
    <dgm:cxn modelId="{00727E72-3007-48B1-9E52-43147BEF9947}" srcId="{E8D37351-B9D6-42B9-A823-86F592107AC1}" destId="{99B9B438-54CD-4084-99E4-54B8253E5ABD}" srcOrd="6" destOrd="0" parTransId="{32D9D2DA-B980-4695-8D35-A0A202872A7B}" sibTransId="{1BE4CCBA-1797-4949-AA11-79D21959D176}"/>
    <dgm:cxn modelId="{B36ED458-F58F-4D83-BEE8-8D5D353A1C86}" type="presOf" srcId="{24E4D9E0-0ABD-4E10-91FC-11F9C73EE9C1}" destId="{67749608-740A-4787-8F5C-AFED903F4E2A}" srcOrd="0" destOrd="0" presId="urn:microsoft.com/office/officeart/2005/8/layout/hList1"/>
    <dgm:cxn modelId="{B1FF0279-0453-4829-8F2B-4FFAEAD77D25}" srcId="{E8D37351-B9D6-42B9-A823-86F592107AC1}" destId="{00528452-CC59-410F-9ADF-8E8A61A3FD9E}" srcOrd="0" destOrd="0" parTransId="{67B477FC-E3BF-437C-978B-4A5AD508D368}" sibTransId="{8DF44923-620D-4B1A-9EF0-42E55250AE88}"/>
    <dgm:cxn modelId="{F9C9F67E-4C15-4CF1-B430-10772206DC39}" type="presOf" srcId="{F5258DCF-7D5B-4673-BE0C-1565BC279073}" destId="{B599E6A1-E3B7-48C0-947B-310C32D65001}" srcOrd="0" destOrd="1" presId="urn:microsoft.com/office/officeart/2005/8/layout/hList1"/>
    <dgm:cxn modelId="{8B492E83-1662-4373-9DC3-8AFBD8A6AE69}" type="presOf" srcId="{C7A5B359-F76F-4CE4-9488-C2C8EC94243B}" destId="{D489DB78-1BF1-4FD3-A526-24A7A968FDDF}" srcOrd="0" destOrd="3" presId="urn:microsoft.com/office/officeart/2005/8/layout/hList1"/>
    <dgm:cxn modelId="{6A2C9686-EB8B-49C5-89B1-6D2649558150}" srcId="{87A00645-2134-48C5-B177-6412F4107A86}" destId="{8CAA3329-5999-4914-BD60-AD66FAA11EA7}" srcOrd="12" destOrd="0" parTransId="{A1C1F211-B7FD-4873-8B12-CF56CD74FFFF}" sibTransId="{BE9D3B28-3CAB-4146-98EE-DDDFED3F50D6}"/>
    <dgm:cxn modelId="{13FA548B-E5CD-499A-9464-261F2123529C}" type="presOf" srcId="{E8D37351-B9D6-42B9-A823-86F592107AC1}" destId="{18AAA021-DCE9-4A33-8426-BFD5F6DE82F5}" srcOrd="0" destOrd="0" presId="urn:microsoft.com/office/officeart/2005/8/layout/hList1"/>
    <dgm:cxn modelId="{E897DD8B-A5CA-4DDD-B373-9747BA7C43DD}" type="presOf" srcId="{12E895AE-76F8-4207-AD27-0DD0698BF2F5}" destId="{B599E6A1-E3B7-48C0-947B-310C32D65001}" srcOrd="0" destOrd="0" presId="urn:microsoft.com/office/officeart/2005/8/layout/hList1"/>
    <dgm:cxn modelId="{D0FAF68B-02D8-4D34-ABC2-DCB86D24D58A}" srcId="{E8D37351-B9D6-42B9-A823-86F592107AC1}" destId="{B0F5BD88-D7B9-4997-85B1-FD8809E6DFCD}" srcOrd="9" destOrd="0" parTransId="{0DE9E3B3-0DE0-4073-946B-FC6594FA434A}" sibTransId="{561F058D-62C1-4FC5-A748-7C066345C761}"/>
    <dgm:cxn modelId="{87F54090-EB3A-4E94-93E8-DA1E4617316B}" srcId="{87A00645-2134-48C5-B177-6412F4107A86}" destId="{46A47931-A6DE-40F5-BD51-D2FF35DFED57}" srcOrd="5" destOrd="0" parTransId="{5F4D54EC-BDDC-47AB-8358-A5532B0E0BE2}" sibTransId="{860989BC-B8D8-4745-AE01-49C427DB268C}"/>
    <dgm:cxn modelId="{8DFFEF91-FECB-4B7C-9DB2-8DFF19753505}" srcId="{24E4D9E0-0ABD-4E10-91FC-11F9C73EE9C1}" destId="{E8D37351-B9D6-42B9-A823-86F592107AC1}" srcOrd="1" destOrd="0" parTransId="{EA52DCF3-1F23-45CF-916F-0879ADB7B7FA}" sibTransId="{F6FE3B95-FCFF-4FF0-9C06-DCC1E54339A0}"/>
    <dgm:cxn modelId="{995A6D96-A695-443A-9086-9FBBB047D39F}" srcId="{E8D37351-B9D6-42B9-A823-86F592107AC1}" destId="{430649C4-ADA2-43BE-ABE0-9CB89AEBCDDE}" srcOrd="5" destOrd="0" parTransId="{EE0C8B85-04A8-4CC5-928E-A026CA4644E9}" sibTransId="{CAF916D9-85B8-4FBB-96E3-26562F11A734}"/>
    <dgm:cxn modelId="{4237CF96-BB48-4C3E-A28C-CBD185722417}" type="presOf" srcId="{430649C4-ADA2-43BE-ABE0-9CB89AEBCDDE}" destId="{44263900-39B3-4EB2-ACF4-3CDE7D7FCEC4}" srcOrd="0" destOrd="5" presId="urn:microsoft.com/office/officeart/2005/8/layout/hList1"/>
    <dgm:cxn modelId="{033F9899-6DF5-4185-99EA-185CFE61CB32}" type="presOf" srcId="{74A9CC52-D48A-43FB-AD61-C139EFD4288D}" destId="{4DD8D3FA-59AA-42A1-A7C4-C9D665B19867}" srcOrd="0" destOrd="0" presId="urn:microsoft.com/office/officeart/2005/8/layout/hList1"/>
    <dgm:cxn modelId="{F7C54D9C-BC25-40A8-9215-17D331675E35}" srcId="{E8D37351-B9D6-42B9-A823-86F592107AC1}" destId="{2112848C-5EC5-453F-9BE9-9CFC4CF9718F}" srcOrd="7" destOrd="0" parTransId="{E8BA641F-7335-4E39-AC2E-DDE853FE2CA3}" sibTransId="{C19541B2-385B-4698-9AFC-A3E2F8BA5960}"/>
    <dgm:cxn modelId="{006CD1AD-9FED-40C0-8131-48005C8A1331}" srcId="{87A00645-2134-48C5-B177-6412F4107A86}" destId="{D31BAF10-0B3F-455A-8346-94B0FB911487}" srcOrd="8" destOrd="0" parTransId="{37A22D1B-DD8A-415D-9D01-BFD1E25A3309}" sibTransId="{CBDDDF3F-0EA3-406C-9EB6-4F5D8E0E1E60}"/>
    <dgm:cxn modelId="{5F7FC1B0-A20E-4EBA-9160-81A9860B5558}" type="presOf" srcId="{2583B4DD-2D94-41AF-8772-4C36D4A678B4}" destId="{D489DB78-1BF1-4FD3-A526-24A7A968FDDF}" srcOrd="0" destOrd="2" presId="urn:microsoft.com/office/officeart/2005/8/layout/hList1"/>
    <dgm:cxn modelId="{B70DC8B2-7570-4751-A69F-C7D4E32FFFE8}" srcId="{E8D37351-B9D6-42B9-A823-86F592107AC1}" destId="{82AC6CA7-E033-4A3C-A58E-AFC1B1D2B38D}" srcOrd="2" destOrd="0" parTransId="{284F7B67-9DCD-495E-B9F7-7236DE080E48}" sibTransId="{86177DF0-101F-47AD-BB15-14484163063B}"/>
    <dgm:cxn modelId="{E8C0A3B6-B4DD-476E-9373-26547F7B05E7}" srcId="{87A00645-2134-48C5-B177-6412F4107A86}" destId="{53E8DD4E-C58A-4C4A-8156-282734E5BCD1}" srcOrd="10" destOrd="0" parTransId="{9822470D-ACC3-4F5E-BD3A-BE2552E4BAD0}" sibTransId="{E028167F-8348-444A-B9E6-8FA2BBC9E835}"/>
    <dgm:cxn modelId="{4DC0BCB9-1955-41C6-A308-3AB6272DD76D}" srcId="{E8D37351-B9D6-42B9-A823-86F592107AC1}" destId="{1F876143-74F0-46C9-B0E5-041A6D3959A1}" srcOrd="4" destOrd="0" parTransId="{6075E7ED-6C59-498A-9C72-0F053C5D02D3}" sibTransId="{B54E966A-7B1A-4556-8526-84D0CA11474C}"/>
    <dgm:cxn modelId="{5C769EBB-336F-4881-B2F4-611067977DF4}" type="presOf" srcId="{38F65B07-03C4-4BDB-9B08-5282778CE8C5}" destId="{44263900-39B3-4EB2-ACF4-3CDE7D7FCEC4}" srcOrd="0" destOrd="10" presId="urn:microsoft.com/office/officeart/2005/8/layout/hList1"/>
    <dgm:cxn modelId="{329581BE-9135-4A80-BB5F-D95831AA6F3E}" type="presOf" srcId="{DA0A5DF6-EDCE-47A8-8F00-F136E344B3D3}" destId="{44263900-39B3-4EB2-ACF4-3CDE7D7FCEC4}" srcOrd="0" destOrd="8" presId="urn:microsoft.com/office/officeart/2005/8/layout/hList1"/>
    <dgm:cxn modelId="{C0A46EBF-B33E-413C-BCCE-C72F2F68BE82}" type="presOf" srcId="{46A47931-A6DE-40F5-BD51-D2FF35DFED57}" destId="{B599E6A1-E3B7-48C0-947B-310C32D65001}" srcOrd="0" destOrd="5" presId="urn:microsoft.com/office/officeart/2005/8/layout/hList1"/>
    <dgm:cxn modelId="{60EF5CC9-8209-456D-AA31-EC78AB0FE674}" srcId="{E8D37351-B9D6-42B9-A823-86F592107AC1}" destId="{DA0A5DF6-EDCE-47A8-8F00-F136E344B3D3}" srcOrd="8" destOrd="0" parTransId="{500EF0D4-FB40-4AC1-96B7-C87C4276A778}" sibTransId="{4E8597F2-6E7A-49E6-A3DD-E0CC7C5F6DB9}"/>
    <dgm:cxn modelId="{6B2944CB-5E1B-47C9-AB2E-CAB067DE26B0}" srcId="{87A00645-2134-48C5-B177-6412F4107A86}" destId="{FCB45D6A-DD1F-4C61-A323-C0B34798C222}" srcOrd="7" destOrd="0" parTransId="{072CC74C-0551-4DDF-969E-78A8A4B39142}" sibTransId="{4D60AB39-49B0-4DC0-A4F4-BC77CD31AA6D}"/>
    <dgm:cxn modelId="{90108CD0-6E31-40C7-BDB3-71CCDA87C612}" type="presOf" srcId="{00528452-CC59-410F-9ADF-8E8A61A3FD9E}" destId="{44263900-39B3-4EB2-ACF4-3CDE7D7FCEC4}" srcOrd="0" destOrd="0" presId="urn:microsoft.com/office/officeart/2005/8/layout/hList1"/>
    <dgm:cxn modelId="{1EB595D0-974F-4025-B490-497F9E62FDA0}" type="presOf" srcId="{53E8DD4E-C58A-4C4A-8156-282734E5BCD1}" destId="{B599E6A1-E3B7-48C0-947B-310C32D65001}" srcOrd="0" destOrd="10" presId="urn:microsoft.com/office/officeart/2005/8/layout/hList1"/>
    <dgm:cxn modelId="{1286ECD0-8E2A-4DE6-BDCE-2D9876E6D220}" type="presOf" srcId="{B0F5BD88-D7B9-4997-85B1-FD8809E6DFCD}" destId="{44263900-39B3-4EB2-ACF4-3CDE7D7FCEC4}" srcOrd="0" destOrd="9" presId="urn:microsoft.com/office/officeart/2005/8/layout/hList1"/>
    <dgm:cxn modelId="{CB796DD9-26E9-4203-832D-E14877D4E8DF}" type="presOf" srcId="{53FDFE85-FD6D-4574-8F89-E503E91A6AB2}" destId="{B599E6A1-E3B7-48C0-947B-310C32D65001}" srcOrd="0" destOrd="9" presId="urn:microsoft.com/office/officeart/2005/8/layout/hList1"/>
    <dgm:cxn modelId="{2F8401E0-8B13-45F3-B87C-D089BDBF87D9}" type="presOf" srcId="{70DF634A-F326-49BD-82B0-EE4FE5F95938}" destId="{B599E6A1-E3B7-48C0-947B-310C32D65001}" srcOrd="0" destOrd="11" presId="urn:microsoft.com/office/officeart/2005/8/layout/hList1"/>
    <dgm:cxn modelId="{0CB3CCE0-58BA-4EE4-8D51-E216D0063701}" type="presOf" srcId="{2112848C-5EC5-453F-9BE9-9CFC4CF9718F}" destId="{44263900-39B3-4EB2-ACF4-3CDE7D7FCEC4}" srcOrd="0" destOrd="7" presId="urn:microsoft.com/office/officeart/2005/8/layout/hList1"/>
    <dgm:cxn modelId="{1560C6EA-582C-4299-9612-62499EA99165}" srcId="{74A9CC52-D48A-43FB-AD61-C139EFD4288D}" destId="{2583B4DD-2D94-41AF-8772-4C36D4A678B4}" srcOrd="2" destOrd="0" parTransId="{4303EA6F-C005-4EB4-B826-EE4137119C2E}" sibTransId="{6ACD08D5-FBFC-456F-B6B7-6CEB9FDE260E}"/>
    <dgm:cxn modelId="{3ED839EB-5412-487C-966E-58DBBA9C3382}" type="presOf" srcId="{1F876143-74F0-46C9-B0E5-041A6D3959A1}" destId="{44263900-39B3-4EB2-ACF4-3CDE7D7FCEC4}" srcOrd="0" destOrd="4" presId="urn:microsoft.com/office/officeart/2005/8/layout/hList1"/>
    <dgm:cxn modelId="{3E5D49EC-EF6B-4DF1-A71B-F74F9483F0A9}" srcId="{87A00645-2134-48C5-B177-6412F4107A86}" destId="{E3004ED0-FF49-4C2B-94FB-8E5646102C08}" srcOrd="13" destOrd="0" parTransId="{26CF6259-B9EB-4AB9-A238-0E54F03C3AE2}" sibTransId="{549C4253-A384-486E-8302-CF255C00CECA}"/>
    <dgm:cxn modelId="{8D2A99EC-7A7F-403E-B25F-AE48903D9F0E}" srcId="{87A00645-2134-48C5-B177-6412F4107A86}" destId="{FB7A852E-5B69-456D-91A5-1CF4FA831159}" srcOrd="4" destOrd="0" parTransId="{6F305114-F259-432F-8721-D2D92A1C7362}" sibTransId="{12CAD58B-D594-427D-8FC2-397B5A17CED8}"/>
    <dgm:cxn modelId="{50970BF2-39E2-4D99-A082-150F30A2E7D0}" srcId="{87A00645-2134-48C5-B177-6412F4107A86}" destId="{B8D77851-D78E-42DE-A0E9-6036B6B4276D}" srcOrd="3" destOrd="0" parTransId="{7D189764-A289-496B-8226-C704E2972308}" sibTransId="{84F45CC8-498C-46E3-9A6A-1563E380B328}"/>
    <dgm:cxn modelId="{DF2046F3-6AAD-486C-9065-1FCF17DE2FBC}" srcId="{24E4D9E0-0ABD-4E10-91FC-11F9C73EE9C1}" destId="{74A9CC52-D48A-43FB-AD61-C139EFD4288D}" srcOrd="2" destOrd="0" parTransId="{99AB1818-D9DB-4111-8B55-1ABF44B82090}" sibTransId="{455C1C76-059D-48C4-AC92-8B11128200F2}"/>
    <dgm:cxn modelId="{DA577EF5-3AC4-428B-8397-E994D7F04EB8}" srcId="{87A00645-2134-48C5-B177-6412F4107A86}" destId="{53FDFE85-FD6D-4574-8F89-E503E91A6AB2}" srcOrd="9" destOrd="0" parTransId="{3CBC496D-994A-4DA1-B276-3F62DF26E842}" sibTransId="{7E3D5A59-E173-440A-B4F6-4C15F0A92874}"/>
    <dgm:cxn modelId="{BBDC4CF7-452F-49F0-A41F-076096062B8E}" type="presOf" srcId="{596C43CD-E5CD-4AEE-B5A8-BF249508A84C}" destId="{D489DB78-1BF1-4FD3-A526-24A7A968FDDF}" srcOrd="0" destOrd="0" presId="urn:microsoft.com/office/officeart/2005/8/layout/hList1"/>
    <dgm:cxn modelId="{541448F9-01D0-4FD6-BAE2-C4CBCAC4031A}" srcId="{E8D37351-B9D6-42B9-A823-86F592107AC1}" destId="{38F65B07-03C4-4BDB-9B08-5282778CE8C5}" srcOrd="10" destOrd="0" parTransId="{46D2823A-3631-48EC-A98F-6D1DBB3972FB}" sibTransId="{3864A065-C555-4754-97AF-CF8EA5E09280}"/>
    <dgm:cxn modelId="{6FD997FC-3DAE-405D-B176-5F54361D568C}" srcId="{74A9CC52-D48A-43FB-AD61-C139EFD4288D}" destId="{596C43CD-E5CD-4AEE-B5A8-BF249508A84C}" srcOrd="0" destOrd="0" parTransId="{04E9AC00-4442-4899-A103-C08189E022AA}" sibTransId="{18CFECC5-A692-4BE9-86D0-414B3B0B3851}"/>
    <dgm:cxn modelId="{74EF7D18-9357-4AE2-8CC1-289EA10F7260}" type="presParOf" srcId="{67749608-740A-4787-8F5C-AFED903F4E2A}" destId="{E26CF9CE-910D-4AE2-905F-B506AE1820ED}" srcOrd="0" destOrd="0" presId="urn:microsoft.com/office/officeart/2005/8/layout/hList1"/>
    <dgm:cxn modelId="{E4E5B9D8-3435-4C19-8E22-223A10B1687C}" type="presParOf" srcId="{E26CF9CE-910D-4AE2-905F-B506AE1820ED}" destId="{DC5EECFE-A03D-4108-AA38-18138FB15722}" srcOrd="0" destOrd="0" presId="urn:microsoft.com/office/officeart/2005/8/layout/hList1"/>
    <dgm:cxn modelId="{8204B1DF-9E6D-4A48-90E9-718542070735}" type="presParOf" srcId="{E26CF9CE-910D-4AE2-905F-B506AE1820ED}" destId="{B599E6A1-E3B7-48C0-947B-310C32D65001}" srcOrd="1" destOrd="0" presId="urn:microsoft.com/office/officeart/2005/8/layout/hList1"/>
    <dgm:cxn modelId="{45D6CF8C-8732-49BD-A0E4-17C0F6604C78}" type="presParOf" srcId="{67749608-740A-4787-8F5C-AFED903F4E2A}" destId="{8DF39A46-5B8C-479B-9C01-04EA280B5396}" srcOrd="1" destOrd="0" presId="urn:microsoft.com/office/officeart/2005/8/layout/hList1"/>
    <dgm:cxn modelId="{A2E7CBD8-B5B3-45BD-B87C-531E6C6422DC}" type="presParOf" srcId="{67749608-740A-4787-8F5C-AFED903F4E2A}" destId="{3476A115-D1CA-4537-A5B8-D5D0F20A9004}" srcOrd="2" destOrd="0" presId="urn:microsoft.com/office/officeart/2005/8/layout/hList1"/>
    <dgm:cxn modelId="{6C9004B5-2793-425A-BA50-A4FDC0F2C73E}" type="presParOf" srcId="{3476A115-D1CA-4537-A5B8-D5D0F20A9004}" destId="{18AAA021-DCE9-4A33-8426-BFD5F6DE82F5}" srcOrd="0" destOrd="0" presId="urn:microsoft.com/office/officeart/2005/8/layout/hList1"/>
    <dgm:cxn modelId="{8CA45A54-87F5-4CE4-A491-9D08A97F3237}" type="presParOf" srcId="{3476A115-D1CA-4537-A5B8-D5D0F20A9004}" destId="{44263900-39B3-4EB2-ACF4-3CDE7D7FCEC4}" srcOrd="1" destOrd="0" presId="urn:microsoft.com/office/officeart/2005/8/layout/hList1"/>
    <dgm:cxn modelId="{138A408A-D38D-4CE7-B337-D2FCD5AED147}" type="presParOf" srcId="{67749608-740A-4787-8F5C-AFED903F4E2A}" destId="{29DA865E-93D1-4E06-8FE3-D541EC5DE840}" srcOrd="3" destOrd="0" presId="urn:microsoft.com/office/officeart/2005/8/layout/hList1"/>
    <dgm:cxn modelId="{7CC2FCEA-C9C4-4D57-9DB7-8D52A0C83A25}" type="presParOf" srcId="{67749608-740A-4787-8F5C-AFED903F4E2A}" destId="{688C9E53-54E7-4688-AD4E-3C2BAD78AE1A}" srcOrd="4" destOrd="0" presId="urn:microsoft.com/office/officeart/2005/8/layout/hList1"/>
    <dgm:cxn modelId="{1F74374D-D87C-4330-BB59-502899216364}" type="presParOf" srcId="{688C9E53-54E7-4688-AD4E-3C2BAD78AE1A}" destId="{4DD8D3FA-59AA-42A1-A7C4-C9D665B19867}" srcOrd="0" destOrd="0" presId="urn:microsoft.com/office/officeart/2005/8/layout/hList1"/>
    <dgm:cxn modelId="{5EDD04A7-4EC3-4CFF-96D5-A70B65295618}" type="presParOf" srcId="{688C9E53-54E7-4688-AD4E-3C2BAD78AE1A}" destId="{D489DB78-1BF1-4FD3-A526-24A7A968FDD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B6567-E09F-4498-B2EB-D4DCD803C36F}">
      <dsp:nvSpPr>
        <dsp:cNvPr id="0" name=""/>
        <dsp:cNvSpPr/>
      </dsp:nvSpPr>
      <dsp:spPr>
        <a:xfrm rot="10800000">
          <a:off x="1602069" y="3410"/>
          <a:ext cx="5472684" cy="579812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96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Guten Morgen!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Guten Tag!</a:t>
          </a:r>
        </a:p>
      </dsp:txBody>
      <dsp:txXfrm rot="10800000">
        <a:off x="1747022" y="3410"/>
        <a:ext cx="5327731" cy="579812"/>
      </dsp:txXfrm>
    </dsp:sp>
    <dsp:sp modelId="{8998D6C1-1B24-4917-B09A-EA0C7EE3BC77}">
      <dsp:nvSpPr>
        <dsp:cNvPr id="0" name=""/>
        <dsp:cNvSpPr/>
      </dsp:nvSpPr>
      <dsp:spPr>
        <a:xfrm>
          <a:off x="1154846" y="56924"/>
          <a:ext cx="894444" cy="472785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C3716-6FC5-4449-86E2-4AAF04F151FC}">
      <dsp:nvSpPr>
        <dsp:cNvPr id="0" name=""/>
        <dsp:cNvSpPr/>
      </dsp:nvSpPr>
      <dsp:spPr>
        <a:xfrm rot="10800000">
          <a:off x="1551978" y="723422"/>
          <a:ext cx="5472684" cy="360356"/>
        </a:xfrm>
        <a:prstGeom prst="homePlate">
          <a:avLst/>
        </a:prstGeom>
        <a:solidFill>
          <a:schemeClr val="accent3">
            <a:hueOff val="0"/>
            <a:satOff val="0"/>
            <a:lumOff val="-14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96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Guten Abend!</a:t>
          </a:r>
        </a:p>
      </dsp:txBody>
      <dsp:txXfrm rot="10800000">
        <a:off x="1642067" y="723422"/>
        <a:ext cx="5382595" cy="360356"/>
      </dsp:txXfrm>
    </dsp:sp>
    <dsp:sp modelId="{E6E5560D-7390-4D85-8FD5-9849752BC55B}">
      <dsp:nvSpPr>
        <dsp:cNvPr id="0" name=""/>
        <dsp:cNvSpPr/>
      </dsp:nvSpPr>
      <dsp:spPr>
        <a:xfrm>
          <a:off x="1191844" y="646799"/>
          <a:ext cx="694081" cy="533263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FD9398-07F5-4858-96CE-4BEFBC26419A}">
      <dsp:nvSpPr>
        <dsp:cNvPr id="0" name=""/>
        <dsp:cNvSpPr/>
      </dsp:nvSpPr>
      <dsp:spPr>
        <a:xfrm rot="10800000">
          <a:off x="1529849" y="1335116"/>
          <a:ext cx="5472684" cy="392420"/>
        </a:xfrm>
        <a:prstGeom prst="homePlate">
          <a:avLst/>
        </a:prstGeom>
        <a:solidFill>
          <a:schemeClr val="accent3">
            <a:hueOff val="0"/>
            <a:satOff val="0"/>
            <a:lumOff val="-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96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Gute Nacht!</a:t>
          </a:r>
        </a:p>
      </dsp:txBody>
      <dsp:txXfrm rot="10800000">
        <a:off x="1627954" y="1335116"/>
        <a:ext cx="5374579" cy="392420"/>
      </dsp:txXfrm>
    </dsp:sp>
    <dsp:sp modelId="{CE414A2A-BEB7-4329-8106-BC173571FE7F}">
      <dsp:nvSpPr>
        <dsp:cNvPr id="0" name=""/>
        <dsp:cNvSpPr/>
      </dsp:nvSpPr>
      <dsp:spPr>
        <a:xfrm>
          <a:off x="1227066" y="1223977"/>
          <a:ext cx="605564" cy="614698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3B4C02-0E5E-43FB-BB12-BC8FD1C8CAAA}">
      <dsp:nvSpPr>
        <dsp:cNvPr id="0" name=""/>
        <dsp:cNvSpPr/>
      </dsp:nvSpPr>
      <dsp:spPr>
        <a:xfrm rot="10800000">
          <a:off x="1543778" y="2003180"/>
          <a:ext cx="5472684" cy="359020"/>
        </a:xfrm>
        <a:prstGeom prst="homePlate">
          <a:avLst/>
        </a:prstGeom>
        <a:solidFill>
          <a:schemeClr val="accent3">
            <a:hueOff val="0"/>
            <a:satOff val="0"/>
            <a:lumOff val="-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96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Danke! / Vielen Dank!</a:t>
          </a:r>
        </a:p>
      </dsp:txBody>
      <dsp:txXfrm rot="10800000">
        <a:off x="1633533" y="2003180"/>
        <a:ext cx="5382929" cy="359020"/>
      </dsp:txXfrm>
    </dsp:sp>
    <dsp:sp modelId="{2F17509C-D1AE-445B-9E03-65B9EEC91B84}">
      <dsp:nvSpPr>
        <dsp:cNvPr id="0" name=""/>
        <dsp:cNvSpPr/>
      </dsp:nvSpPr>
      <dsp:spPr>
        <a:xfrm>
          <a:off x="1213137" y="1892422"/>
          <a:ext cx="661282" cy="580536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C69B5F-3A2B-406B-A4D7-E111A8C9A751}">
      <dsp:nvSpPr>
        <dsp:cNvPr id="0" name=""/>
        <dsp:cNvSpPr/>
      </dsp:nvSpPr>
      <dsp:spPr>
        <a:xfrm rot="10800000">
          <a:off x="1583996" y="2576898"/>
          <a:ext cx="5472684" cy="547301"/>
        </a:xfrm>
        <a:prstGeom prst="homePlate">
          <a:avLst/>
        </a:prstGeom>
        <a:solidFill>
          <a:schemeClr val="accent3">
            <a:hueOff val="0"/>
            <a:satOff val="0"/>
            <a:lumOff val="-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96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Bitte!</a:t>
          </a:r>
        </a:p>
      </dsp:txBody>
      <dsp:txXfrm rot="10800000">
        <a:off x="1720821" y="2576898"/>
        <a:ext cx="5335859" cy="547301"/>
      </dsp:txXfrm>
    </dsp:sp>
    <dsp:sp modelId="{AC4444D5-B37E-4DD7-B7A6-E029A146FF5E}">
      <dsp:nvSpPr>
        <dsp:cNvPr id="0" name=""/>
        <dsp:cNvSpPr/>
      </dsp:nvSpPr>
      <dsp:spPr>
        <a:xfrm>
          <a:off x="1164054" y="2526704"/>
          <a:ext cx="857615" cy="622890"/>
        </a:xfrm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79E8CD-CEEA-4A1D-9D4D-149A747057F7}">
      <dsp:nvSpPr>
        <dsp:cNvPr id="0" name=""/>
        <dsp:cNvSpPr/>
      </dsp:nvSpPr>
      <dsp:spPr>
        <a:xfrm rot="10800000">
          <a:off x="1585444" y="3370861"/>
          <a:ext cx="5472684" cy="515339"/>
        </a:xfrm>
        <a:prstGeom prst="homePlate">
          <a:avLst/>
        </a:prstGeom>
        <a:solidFill>
          <a:schemeClr val="accent3">
            <a:hueOff val="0"/>
            <a:satOff val="0"/>
            <a:lumOff val="-71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96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Es tut mir leid!</a:t>
          </a:r>
        </a:p>
      </dsp:txBody>
      <dsp:txXfrm rot="10800000">
        <a:off x="1714279" y="3370861"/>
        <a:ext cx="5343849" cy="515339"/>
      </dsp:txXfrm>
    </dsp:sp>
    <dsp:sp modelId="{09021877-9E95-4B5D-B3B5-D43CCD876BEE}">
      <dsp:nvSpPr>
        <dsp:cNvPr id="0" name=""/>
        <dsp:cNvSpPr/>
      </dsp:nvSpPr>
      <dsp:spPr>
        <a:xfrm>
          <a:off x="1171471" y="3203340"/>
          <a:ext cx="827945" cy="850381"/>
        </a:xfrm>
        <a:prstGeom prst="ellipse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B22EC-C41C-4DAE-AD4A-0D19340B51E3}">
      <dsp:nvSpPr>
        <dsp:cNvPr id="0" name=""/>
        <dsp:cNvSpPr/>
      </dsp:nvSpPr>
      <dsp:spPr>
        <a:xfrm rot="10800000">
          <a:off x="1830302" y="4370641"/>
          <a:ext cx="5228602" cy="391972"/>
        </a:xfrm>
        <a:prstGeom prst="homePlate">
          <a:avLst/>
        </a:prstGeom>
        <a:solidFill>
          <a:schemeClr val="accent3">
            <a:hueOff val="0"/>
            <a:satOff val="0"/>
            <a:lumOff val="-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96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Entschuldigung!</a:t>
          </a:r>
        </a:p>
      </dsp:txBody>
      <dsp:txXfrm rot="10800000">
        <a:off x="1928295" y="4370641"/>
        <a:ext cx="5130609" cy="391972"/>
      </dsp:txXfrm>
    </dsp:sp>
    <dsp:sp modelId="{8343EF86-8F92-4327-8464-6171A832D631}">
      <dsp:nvSpPr>
        <dsp:cNvPr id="0" name=""/>
        <dsp:cNvSpPr/>
      </dsp:nvSpPr>
      <dsp:spPr>
        <a:xfrm>
          <a:off x="1170695" y="4107467"/>
          <a:ext cx="1075130" cy="918322"/>
        </a:xfrm>
        <a:prstGeom prst="ellipse">
          <a:avLst/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265A9F-C906-4F86-8CCB-1862672C8E29}">
      <dsp:nvSpPr>
        <dsp:cNvPr id="0" name=""/>
        <dsp:cNvSpPr/>
      </dsp:nvSpPr>
      <dsp:spPr>
        <a:xfrm>
          <a:off x="1727" y="155970"/>
          <a:ext cx="2688282" cy="4525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168" tIns="455168" rIns="455168" bIns="455168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1</a:t>
          </a:r>
        </a:p>
      </dsp:txBody>
      <dsp:txXfrm>
        <a:off x="1727" y="1966355"/>
        <a:ext cx="2688282" cy="1810385"/>
      </dsp:txXfrm>
    </dsp:sp>
    <dsp:sp modelId="{45E50121-A0E1-4799-8559-4F3D0ABCD6F0}">
      <dsp:nvSpPr>
        <dsp:cNvPr id="0" name=""/>
        <dsp:cNvSpPr/>
      </dsp:nvSpPr>
      <dsp:spPr>
        <a:xfrm>
          <a:off x="253339" y="-155970"/>
          <a:ext cx="2185059" cy="267414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A7110F-0B9F-4224-902D-AB8F2E64B76E}">
      <dsp:nvSpPr>
        <dsp:cNvPr id="0" name=""/>
        <dsp:cNvSpPr/>
      </dsp:nvSpPr>
      <dsp:spPr>
        <a:xfrm>
          <a:off x="2770658" y="79769"/>
          <a:ext cx="2688282" cy="4525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168" tIns="455168" rIns="455168" bIns="455168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2</a:t>
          </a:r>
        </a:p>
      </dsp:txBody>
      <dsp:txXfrm>
        <a:off x="2770658" y="1890154"/>
        <a:ext cx="2688282" cy="1810385"/>
      </dsp:txXfrm>
    </dsp:sp>
    <dsp:sp modelId="{34A57DF5-C73B-462D-A4D1-2C2B011E850A}">
      <dsp:nvSpPr>
        <dsp:cNvPr id="0" name=""/>
        <dsp:cNvSpPr/>
      </dsp:nvSpPr>
      <dsp:spPr>
        <a:xfrm>
          <a:off x="2971795" y="-79769"/>
          <a:ext cx="2286008" cy="2369338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087D41-A9E4-48C5-B480-3A05A04C96A4}">
      <dsp:nvSpPr>
        <dsp:cNvPr id="0" name=""/>
        <dsp:cNvSpPr/>
      </dsp:nvSpPr>
      <dsp:spPr>
        <a:xfrm>
          <a:off x="5539589" y="0"/>
          <a:ext cx="2688282" cy="4525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168" tIns="455168" rIns="455168" bIns="455168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3</a:t>
          </a:r>
        </a:p>
      </dsp:txBody>
      <dsp:txXfrm>
        <a:off x="5539589" y="1810385"/>
        <a:ext cx="2688282" cy="1810385"/>
      </dsp:txXfrm>
    </dsp:sp>
    <dsp:sp modelId="{74453D8C-7DF6-44E4-8E46-94ADDD8FE45A}">
      <dsp:nvSpPr>
        <dsp:cNvPr id="0" name=""/>
        <dsp:cNvSpPr/>
      </dsp:nvSpPr>
      <dsp:spPr>
        <a:xfrm>
          <a:off x="5562597" y="69057"/>
          <a:ext cx="2642267" cy="1912145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EDA097-7EA5-464E-9CDD-524319323DE9}">
      <dsp:nvSpPr>
        <dsp:cNvPr id="0" name=""/>
        <dsp:cNvSpPr/>
      </dsp:nvSpPr>
      <dsp:spPr>
        <a:xfrm>
          <a:off x="329183" y="3620770"/>
          <a:ext cx="7571232" cy="678894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966483-E3C3-4886-9084-AAE5F143D600}">
      <dsp:nvSpPr>
        <dsp:cNvPr id="0" name=""/>
        <dsp:cNvSpPr/>
      </dsp:nvSpPr>
      <dsp:spPr>
        <a:xfrm rot="16200000">
          <a:off x="-1533639" y="2075630"/>
          <a:ext cx="3530251" cy="384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9415" bIns="0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1-10</a:t>
          </a:r>
        </a:p>
      </dsp:txBody>
      <dsp:txXfrm>
        <a:off x="-1533639" y="2075630"/>
        <a:ext cx="3530251" cy="384847"/>
      </dsp:txXfrm>
    </dsp:sp>
    <dsp:sp modelId="{606624CA-123E-40AB-99B3-52A917B57F30}">
      <dsp:nvSpPr>
        <dsp:cNvPr id="0" name=""/>
        <dsp:cNvSpPr/>
      </dsp:nvSpPr>
      <dsp:spPr>
        <a:xfrm>
          <a:off x="359672" y="0"/>
          <a:ext cx="1916950" cy="43978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339415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+mn-lt"/>
              <a:cs typeface="Arial" pitchFamily="34" charset="0"/>
            </a:rPr>
            <a:t>eins</a:t>
          </a:r>
          <a:endParaRPr lang="en-US" sz="2000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+mn-lt"/>
              <a:cs typeface="Arial" pitchFamily="34" charset="0"/>
            </a:rPr>
            <a:t>zwei</a:t>
          </a:r>
          <a:endParaRPr lang="en-US" sz="2000" b="1" kern="1200" dirty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+mn-lt"/>
              <a:cs typeface="Arial" pitchFamily="34" charset="0"/>
            </a:rPr>
            <a:t>drei</a:t>
          </a:r>
          <a:endParaRPr lang="en-US" sz="2000" b="1" kern="1200" dirty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+mn-lt"/>
              <a:cs typeface="Arial" pitchFamily="34" charset="0"/>
            </a:rPr>
            <a:t>vier</a:t>
          </a:r>
          <a:endParaRPr lang="en-US" sz="2000" b="1" kern="1200" dirty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+mn-lt"/>
              <a:cs typeface="Arial" pitchFamily="34" charset="0"/>
            </a:rPr>
            <a:t>fünf</a:t>
          </a:r>
          <a:endParaRPr lang="en-US" sz="2000" b="1" kern="1200" dirty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+mn-lt"/>
              <a:cs typeface="Arial" pitchFamily="34" charset="0"/>
            </a:rPr>
            <a:t>sechs</a:t>
          </a:r>
          <a:endParaRPr lang="en-US" sz="2000" b="1" kern="1200" dirty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+mn-lt"/>
              <a:cs typeface="Arial" pitchFamily="34" charset="0"/>
            </a:rPr>
            <a:t>sieben</a:t>
          </a:r>
          <a:endParaRPr lang="en-US" sz="2000" b="1" kern="1200" dirty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+mn-lt"/>
              <a:cs typeface="Arial" pitchFamily="34" charset="0"/>
            </a:rPr>
            <a:t>acht</a:t>
          </a:r>
          <a:endParaRPr lang="en-US" sz="2000" b="1" kern="1200" dirty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+mn-lt"/>
              <a:cs typeface="Arial" pitchFamily="34" charset="0"/>
            </a:rPr>
            <a:t>neun</a:t>
          </a:r>
          <a:endParaRPr lang="en-US" sz="2000" b="1" kern="1200" dirty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+mn-lt"/>
              <a:cs typeface="Arial" pitchFamily="34" charset="0"/>
            </a:rPr>
            <a:t>zehn</a:t>
          </a:r>
          <a:endParaRPr lang="en-US" sz="2000" b="1" kern="1200" dirty="0">
            <a:latin typeface="+mn-lt"/>
            <a:cs typeface="Arial" pitchFamily="34" charset="0"/>
          </a:endParaRPr>
        </a:p>
      </dsp:txBody>
      <dsp:txXfrm>
        <a:off x="359672" y="0"/>
        <a:ext cx="1916950" cy="4397845"/>
      </dsp:txXfrm>
    </dsp:sp>
    <dsp:sp modelId="{4942C510-C251-479F-8871-69E3BE7EE8B4}">
      <dsp:nvSpPr>
        <dsp:cNvPr id="0" name=""/>
        <dsp:cNvSpPr/>
      </dsp:nvSpPr>
      <dsp:spPr>
        <a:xfrm>
          <a:off x="1496827" y="-5070"/>
          <a:ext cx="769695" cy="76969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F40784-7C1E-4B44-A7D1-7E806F9D7113}">
      <dsp:nvSpPr>
        <dsp:cNvPr id="0" name=""/>
        <dsp:cNvSpPr/>
      </dsp:nvSpPr>
      <dsp:spPr>
        <a:xfrm rot="16200000">
          <a:off x="1349068" y="2038711"/>
          <a:ext cx="3530251" cy="384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9415" bIns="0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11-20</a:t>
          </a:r>
        </a:p>
      </dsp:txBody>
      <dsp:txXfrm>
        <a:off x="1349068" y="2038711"/>
        <a:ext cx="3530251" cy="384847"/>
      </dsp:txXfrm>
    </dsp:sp>
    <dsp:sp modelId="{93D4F4C6-9445-4D46-8D2D-C8322DA1C3CA}">
      <dsp:nvSpPr>
        <dsp:cNvPr id="0" name=""/>
        <dsp:cNvSpPr/>
      </dsp:nvSpPr>
      <dsp:spPr>
        <a:xfrm>
          <a:off x="3306617" y="232025"/>
          <a:ext cx="1916950" cy="39982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339415" rIns="142240" bIns="14224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b="1" kern="1200" dirty="0">
            <a:latin typeface="Arial" pitchFamily="34" charset="0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latin typeface="+mn-lt"/>
              <a:cs typeface="Arial" pitchFamily="34" charset="0"/>
            </a:rPr>
            <a:t>elf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+mn-lt"/>
              <a:cs typeface="Arial" pitchFamily="34" charset="0"/>
            </a:rPr>
            <a:t>zwölf</a:t>
          </a:r>
          <a:endParaRPr lang="en-US" sz="2000" b="1" kern="1200" dirty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+mn-lt"/>
              <a:cs typeface="Arial" pitchFamily="34" charset="0"/>
            </a:rPr>
            <a:t>dreizehn</a:t>
          </a:r>
          <a:endParaRPr lang="en-US" sz="2000" b="1" kern="1200" dirty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+mn-lt"/>
              <a:cs typeface="Arial" pitchFamily="34" charset="0"/>
            </a:rPr>
            <a:t>vierzehn</a:t>
          </a:r>
          <a:endParaRPr lang="en-US" sz="2000" b="1" kern="1200" dirty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+mn-lt"/>
              <a:cs typeface="Arial" pitchFamily="34" charset="0"/>
            </a:rPr>
            <a:t>fünfzehn</a:t>
          </a:r>
          <a:endParaRPr lang="en-US" sz="2000" b="1" kern="1200" dirty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solidFill>
                <a:srgbClr val="0033CC"/>
              </a:solidFill>
              <a:latin typeface="+mn-lt"/>
              <a:cs typeface="Arial" pitchFamily="34" charset="0"/>
            </a:rPr>
            <a:t>sechzehn</a:t>
          </a:r>
          <a:endParaRPr lang="en-US" sz="2000" b="1" kern="1200" dirty="0">
            <a:solidFill>
              <a:srgbClr val="0033CC"/>
            </a:solidFill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solidFill>
                <a:srgbClr val="0033CC"/>
              </a:solidFill>
              <a:latin typeface="+mn-lt"/>
              <a:cs typeface="Arial" pitchFamily="34" charset="0"/>
            </a:rPr>
            <a:t>siebzehn</a:t>
          </a:r>
          <a:endParaRPr lang="en-US" sz="2000" b="1" kern="1200" dirty="0">
            <a:solidFill>
              <a:srgbClr val="0033CC"/>
            </a:solidFill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+mn-lt"/>
              <a:cs typeface="Arial" pitchFamily="34" charset="0"/>
            </a:rPr>
            <a:t>achtzehn</a:t>
          </a:r>
          <a:endParaRPr lang="en-US" sz="2000" b="1" kern="1200" dirty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+mn-lt"/>
              <a:cs typeface="Arial" pitchFamily="34" charset="0"/>
            </a:rPr>
            <a:t>neunzehn</a:t>
          </a:r>
          <a:endParaRPr lang="en-US" sz="2000" b="1" kern="1200" dirty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+mn-lt"/>
              <a:cs typeface="Arial" pitchFamily="34" charset="0"/>
            </a:rPr>
            <a:t>zwanzig</a:t>
          </a:r>
          <a:endParaRPr lang="en-US" sz="2000" b="1" kern="1200" dirty="0">
            <a:latin typeface="+mn-lt"/>
            <a:cs typeface="Arial" pitchFamily="34" charset="0"/>
          </a:endParaRPr>
        </a:p>
      </dsp:txBody>
      <dsp:txXfrm>
        <a:off x="3306617" y="232025"/>
        <a:ext cx="1916950" cy="3998221"/>
      </dsp:txXfrm>
    </dsp:sp>
    <dsp:sp modelId="{F91F0B21-62DD-40B2-9073-D5BE6592B33A}">
      <dsp:nvSpPr>
        <dsp:cNvPr id="0" name=""/>
        <dsp:cNvSpPr/>
      </dsp:nvSpPr>
      <dsp:spPr>
        <a:xfrm>
          <a:off x="4253674" y="60161"/>
          <a:ext cx="939783" cy="695858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CF19B-7E9D-4880-A406-50A1815D254B}">
      <dsp:nvSpPr>
        <dsp:cNvPr id="0" name=""/>
        <dsp:cNvSpPr/>
      </dsp:nvSpPr>
      <dsp:spPr>
        <a:xfrm rot="16200000">
          <a:off x="3989899" y="2029913"/>
          <a:ext cx="3530251" cy="384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9415" bIns="0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21-100</a:t>
          </a:r>
        </a:p>
      </dsp:txBody>
      <dsp:txXfrm>
        <a:off x="3989899" y="2029913"/>
        <a:ext cx="3530251" cy="384847"/>
      </dsp:txXfrm>
    </dsp:sp>
    <dsp:sp modelId="{1082C47F-F164-41A6-B8FF-B648410B1AD8}">
      <dsp:nvSpPr>
        <dsp:cNvPr id="0" name=""/>
        <dsp:cNvSpPr/>
      </dsp:nvSpPr>
      <dsp:spPr>
        <a:xfrm>
          <a:off x="5974038" y="0"/>
          <a:ext cx="2255561" cy="45259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339415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+mn-lt"/>
              <a:cs typeface="Arial" pitchFamily="34" charset="0"/>
            </a:rPr>
            <a:t>einundzwanzig</a:t>
          </a:r>
          <a:endParaRPr lang="en-US" sz="2000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+mn-lt"/>
              <a:cs typeface="Arial" pitchFamily="34" charset="0"/>
            </a:rPr>
            <a:t>zweiundzwanzig</a:t>
          </a:r>
          <a:endParaRPr lang="en-US" sz="2000" b="1" kern="1200" dirty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latin typeface="+mn-lt"/>
              <a:cs typeface="Arial" pitchFamily="34" charset="0"/>
            </a:rPr>
            <a:t>…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latin typeface="+mn-lt"/>
            </a:rPr>
            <a:t>30. </a:t>
          </a:r>
          <a:r>
            <a:rPr lang="en-US" sz="2000" b="1" kern="1200" dirty="0" err="1">
              <a:solidFill>
                <a:srgbClr val="33CC33"/>
              </a:solidFill>
              <a:latin typeface="+mn-lt"/>
            </a:rPr>
            <a:t>dreissig</a:t>
          </a:r>
          <a:endParaRPr lang="en-US" sz="2000" b="1" kern="1200" dirty="0">
            <a:solidFill>
              <a:srgbClr val="33CC33"/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latin typeface="+mn-lt"/>
            </a:rPr>
            <a:t>40. </a:t>
          </a:r>
          <a:r>
            <a:rPr lang="en-US" sz="2000" b="1" kern="1200" dirty="0" err="1">
              <a:latin typeface="+mn-lt"/>
            </a:rPr>
            <a:t>vierzig</a:t>
          </a:r>
          <a:endParaRPr lang="en-US" sz="2000" b="1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latin typeface="+mn-lt"/>
              <a:cs typeface="Arial" pitchFamily="34" charset="0"/>
            </a:rPr>
            <a:t>50. </a:t>
          </a:r>
          <a:r>
            <a:rPr lang="en-US" sz="2000" b="1" kern="1200" dirty="0" err="1">
              <a:latin typeface="+mn-lt"/>
              <a:cs typeface="Arial" pitchFamily="34" charset="0"/>
            </a:rPr>
            <a:t>fünfzig</a:t>
          </a:r>
          <a:endParaRPr lang="en-US" sz="2000" b="1" kern="1200" dirty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latin typeface="+mn-lt"/>
              <a:cs typeface="Arial" pitchFamily="34" charset="0"/>
            </a:rPr>
            <a:t>60. </a:t>
          </a:r>
          <a:r>
            <a:rPr lang="en-US" sz="2000" b="1" kern="1200" dirty="0" err="1">
              <a:latin typeface="+mn-lt"/>
              <a:cs typeface="Arial" pitchFamily="34" charset="0"/>
            </a:rPr>
            <a:t>sechzig</a:t>
          </a:r>
          <a:endParaRPr lang="en-US" sz="2000" b="1" kern="1200" dirty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latin typeface="+mn-lt"/>
              <a:cs typeface="Arial" pitchFamily="34" charset="0"/>
            </a:rPr>
            <a:t>70.</a:t>
          </a:r>
          <a:r>
            <a:rPr lang="en-US" sz="2000" b="1" kern="1200" dirty="0">
              <a:solidFill>
                <a:srgbClr val="FF0066"/>
              </a:solidFill>
              <a:latin typeface="+mn-lt"/>
              <a:cs typeface="Arial" pitchFamily="34" charset="0"/>
            </a:rPr>
            <a:t>siebzig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latin typeface="+mn-lt"/>
              <a:cs typeface="Arial" pitchFamily="34" charset="0"/>
            </a:rPr>
            <a:t>80. </a:t>
          </a:r>
          <a:r>
            <a:rPr lang="en-US" sz="2000" b="1" kern="1200" dirty="0" err="1">
              <a:solidFill>
                <a:srgbClr val="FF0066"/>
              </a:solidFill>
              <a:latin typeface="+mn-lt"/>
              <a:cs typeface="Arial" pitchFamily="34" charset="0"/>
            </a:rPr>
            <a:t>achtzig</a:t>
          </a:r>
          <a:endParaRPr lang="en-US" sz="2000" b="1" kern="1200" dirty="0">
            <a:solidFill>
              <a:srgbClr val="FF0066"/>
            </a:solidFill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latin typeface="+mn-lt"/>
              <a:cs typeface="Arial" pitchFamily="34" charset="0"/>
            </a:rPr>
            <a:t>90. </a:t>
          </a:r>
          <a:r>
            <a:rPr lang="en-US" sz="2000" b="1" kern="1200" dirty="0" err="1">
              <a:latin typeface="+mn-lt"/>
              <a:cs typeface="Arial" pitchFamily="34" charset="0"/>
            </a:rPr>
            <a:t>neunzig</a:t>
          </a:r>
          <a:endParaRPr lang="en-US" sz="2000" b="1" kern="1200" dirty="0">
            <a:latin typeface="+mn-lt"/>
            <a:cs typeface="Arial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latin typeface="+mn-lt"/>
              <a:cs typeface="Arial" pitchFamily="34" charset="0"/>
            </a:rPr>
            <a:t>100. </a:t>
          </a:r>
          <a:r>
            <a:rPr lang="en-US" sz="2000" b="1" kern="1200" dirty="0" err="1">
              <a:latin typeface="+mn-lt"/>
              <a:cs typeface="Arial" pitchFamily="34" charset="0"/>
            </a:rPr>
            <a:t>hundert</a:t>
          </a:r>
          <a:endParaRPr lang="en-US" sz="2000" b="1" kern="1200" dirty="0">
            <a:latin typeface="+mn-lt"/>
            <a:cs typeface="Arial" pitchFamily="34" charset="0"/>
          </a:endParaRPr>
        </a:p>
      </dsp:txBody>
      <dsp:txXfrm>
        <a:off x="5974038" y="0"/>
        <a:ext cx="2255561" cy="4525958"/>
      </dsp:txXfrm>
    </dsp:sp>
    <dsp:sp modelId="{F2048147-2DF7-4914-8F78-73BB184F27A9}">
      <dsp:nvSpPr>
        <dsp:cNvPr id="0" name=""/>
        <dsp:cNvSpPr/>
      </dsp:nvSpPr>
      <dsp:spPr>
        <a:xfrm>
          <a:off x="7391398" y="-5070"/>
          <a:ext cx="769695" cy="769695"/>
        </a:xfrm>
        <a:prstGeom prst="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EECFE-A03D-4108-AA38-18138FB15722}">
      <dsp:nvSpPr>
        <dsp:cNvPr id="0" name=""/>
        <dsp:cNvSpPr/>
      </dsp:nvSpPr>
      <dsp:spPr>
        <a:xfrm>
          <a:off x="2071" y="334038"/>
          <a:ext cx="2019895" cy="4692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Culture, cities, music</a:t>
          </a:r>
        </a:p>
      </dsp:txBody>
      <dsp:txXfrm>
        <a:off x="2071" y="334038"/>
        <a:ext cx="2019895" cy="469240"/>
      </dsp:txXfrm>
    </dsp:sp>
    <dsp:sp modelId="{B599E6A1-E3B7-48C0-947B-310C32D65001}">
      <dsp:nvSpPr>
        <dsp:cNvPr id="0" name=""/>
        <dsp:cNvSpPr/>
      </dsp:nvSpPr>
      <dsp:spPr>
        <a:xfrm>
          <a:off x="2071" y="803279"/>
          <a:ext cx="2019895" cy="343468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German cuisines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German festivals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Christmas in Germany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Oktoberfest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German clothing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German Rock bands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Capital of Germany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Munich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Heidelberg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Stuttgart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Frankfurt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Hannover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Bremen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German Architectures</a:t>
          </a:r>
        </a:p>
      </dsp:txBody>
      <dsp:txXfrm>
        <a:off x="2071" y="803279"/>
        <a:ext cx="2019895" cy="3434681"/>
      </dsp:txXfrm>
    </dsp:sp>
    <dsp:sp modelId="{18AAA021-DCE9-4A33-8426-BFD5F6DE82F5}">
      <dsp:nvSpPr>
        <dsp:cNvPr id="0" name=""/>
        <dsp:cNvSpPr/>
      </dsp:nvSpPr>
      <dsp:spPr>
        <a:xfrm>
          <a:off x="2304752" y="334038"/>
          <a:ext cx="2019895" cy="4692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Education, sport, politics, automobiles, persons</a:t>
          </a:r>
        </a:p>
      </dsp:txBody>
      <dsp:txXfrm>
        <a:off x="2304752" y="334038"/>
        <a:ext cx="2019895" cy="469240"/>
      </dsp:txXfrm>
    </dsp:sp>
    <dsp:sp modelId="{44263900-39B3-4EB2-ACF4-3CDE7D7FCEC4}">
      <dsp:nvSpPr>
        <dsp:cNvPr id="0" name=""/>
        <dsp:cNvSpPr/>
      </dsp:nvSpPr>
      <dsp:spPr>
        <a:xfrm>
          <a:off x="2304752" y="803279"/>
          <a:ext cx="2019895" cy="343468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German education system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Angela Merkel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Joachim Löw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Football Team of Germany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Great writers of Germany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Great sportspersons of Germany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Great poets of Germany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German Economy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Automobile industry in Germany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VW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BMW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Mercedes</a:t>
          </a:r>
        </a:p>
      </dsp:txBody>
      <dsp:txXfrm>
        <a:off x="2304752" y="803279"/>
        <a:ext cx="2019895" cy="3434681"/>
      </dsp:txXfrm>
    </dsp:sp>
    <dsp:sp modelId="{4DD8D3FA-59AA-42A1-A7C4-C9D665B19867}">
      <dsp:nvSpPr>
        <dsp:cNvPr id="0" name=""/>
        <dsp:cNvSpPr/>
      </dsp:nvSpPr>
      <dsp:spPr>
        <a:xfrm>
          <a:off x="4607433" y="334038"/>
          <a:ext cx="2019895" cy="4692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Inventions, history, Issues</a:t>
          </a:r>
        </a:p>
      </dsp:txBody>
      <dsp:txXfrm>
        <a:off x="4607433" y="334038"/>
        <a:ext cx="2019895" cy="469240"/>
      </dsp:txXfrm>
    </dsp:sp>
    <dsp:sp modelId="{D489DB78-1BF1-4FD3-A526-24A7A968FDDF}">
      <dsp:nvSpPr>
        <dsp:cNvPr id="0" name=""/>
        <dsp:cNvSpPr/>
      </dsp:nvSpPr>
      <dsp:spPr>
        <a:xfrm>
          <a:off x="4607433" y="803279"/>
          <a:ext cx="2019895" cy="343468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Automations in Germany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Inventions of Germany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Current social problems in Germany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World War- Germany’s role</a:t>
          </a:r>
        </a:p>
      </dsp:txBody>
      <dsp:txXfrm>
        <a:off x="4607433" y="803279"/>
        <a:ext cx="2019895" cy="34346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B0B736-FC35-4F54-97AA-6F229C1827B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15BDE194-6A27-4AB3-A6DF-662824AE390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34A2096F-3C45-4E07-8157-1B167F501A7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50FCA6F5-0685-409B-A2E0-4F7077F28A8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A995ABE-5454-4539-8FDA-9A84A83362F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77F8BE8F-18A2-4F2E-8832-66FA1ED967B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D460125A-FBC4-4AE1-8DC7-11B2D7AA1B4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388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0E6C8112-8739-499C-B50C-895515582AF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B83B45C7-84CD-4049-99EB-66B31CD3D57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BC54ACF8-A2A2-47AD-B026-10B8C42CF4E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7748F136-87D6-4A44-A0F6-A89A4E3E14F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E2A3423-BDCB-4D4F-ADF3-0B3267B6A12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02456D9F-859E-4DED-AB3C-D3CB4EB6C4A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F0F7A159-7D01-4C0C-9B79-95A4D9601C0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EEE024E-9A7B-4FA2-840D-3D1F3C32B69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10569C2-3693-4AF6-8AF9-7315B24EA5F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FFA055C-EE80-417F-A8F6-67EAB4C24D9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CA0988A-8D4D-40E8-9386-43060511B65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55ED17B-7626-464C-9A17-7BAA569DED3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388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DA505A8D-B9B1-496F-931D-A05BA559F7A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8DDF07F-DC1E-4E46-B5AC-052E8E31566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7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8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9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20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2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15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1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14C8D09-F079-4209-9F9B-71A261238F0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6A07C44-2A93-456D-81F8-BA5A72DEC7E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5764126-D02C-4C32-81A7-7D16B9BCCE5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ftr" idx="3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ldNum" idx="3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89028E8-554F-4DBE-8947-7F8E09D17F4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dt" idx="3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Noto Serif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Noto Serif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Noto Serif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Noto Serif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Noto Serif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Noto Serif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Noto Serif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Noto Serif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ftr" idx="3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ldNum" idx="3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C7E372A-4971-4B53-90F2-5922BD3B98F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dt" idx="3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ftr" idx="4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ldNum" idx="4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FDFF82E-D85B-4477-BF6D-4A4F0BD927E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4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FDA4C43-5B9A-4EA8-92BF-C2D81343EEF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2084F63-52C4-440F-84F8-9C7CF46898F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0C6FF7E-95CC-44E3-8399-320E4927BC0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A716F13-55AE-4849-A6F8-FEAB25B40CD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7E5D605-AB5B-4A69-987F-E368B438515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F78425A-3155-417D-8C05-23BD0EC77A6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7062A61-4019-4D4A-A5D7-2C0BA1AC45D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Noto Serif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03296C9-3AD6-4BE3-878A-022B1E9D0A1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Noto Serif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erif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slideLayout" Target="../slideLayouts/slideLayout1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diagramData" Target="../diagrams/data3.xml"/><Relationship Id="rId2" Type="http://schemas.openxmlformats.org/officeDocument/2006/relationships/diagramLayout" Target="../diagrams/layout3.xml"/><Relationship Id="rId3" Type="http://schemas.openxmlformats.org/officeDocument/2006/relationships/diagramQuickStyle" Target="../diagrams/quickStyle3.xml"/><Relationship Id="rId4" Type="http://schemas.openxmlformats.org/officeDocument/2006/relationships/diagramColors" Target="../diagrams/colors3.xml"/><Relationship Id="rId5" Type="http://schemas.microsoft.com/office/2007/relationships/diagramDrawing" Target="../diagrams/drawing3.xml"/><Relationship Id="rId6" Type="http://schemas.openxmlformats.org/officeDocument/2006/relationships/slideLayout" Target="../slideLayouts/slideLayout1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diagramData" Target="../diagrams/data4.xml"/><Relationship Id="rId2" Type="http://schemas.openxmlformats.org/officeDocument/2006/relationships/diagramLayout" Target="../diagrams/layout4.xml"/><Relationship Id="rId3" Type="http://schemas.openxmlformats.org/officeDocument/2006/relationships/diagramQuickStyle" Target="../diagrams/quickStyle4.xml"/><Relationship Id="rId4" Type="http://schemas.openxmlformats.org/officeDocument/2006/relationships/diagramColors" Target="../diagrams/colors4.xml"/><Relationship Id="rId5" Type="http://schemas.microsoft.com/office/2007/relationships/diagramDrawing" Target="../diagrams/drawing4.xml"/><Relationship Id="rId6" Type="http://schemas.openxmlformats.org/officeDocument/2006/relationships/slideLayout" Target="../slideLayouts/slideLayout1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slideLayout" Target="../slideLayouts/slideLayout19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19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glincadeutsch.files.wordpress.com/2013/10/im-restaurant.pdf" TargetMode="External"/><Relationship Id="rId2" Type="http://schemas.openxmlformats.org/officeDocument/2006/relationships/slideLayout" Target="../slideLayouts/slideLayout14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slideLayout" Target="../slideLayouts/slideLayout14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4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slideLayout" Target="../slideLayouts/slideLayout19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4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6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4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9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19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4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9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9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audio" Target="../media/media42.mp3"/><Relationship Id="rId2" Type="http://schemas.microsoft.com/office/2007/relationships/media" Target="../media/media42.mp3"/><Relationship Id="rId3" Type="http://schemas.openxmlformats.org/officeDocument/2006/relationships/image" Target="../media/image43.png"/><Relationship Id="rId4" Type="http://schemas.openxmlformats.org/officeDocument/2006/relationships/audio" Target="../media/media44.mp3"/><Relationship Id="rId5" Type="http://schemas.microsoft.com/office/2007/relationships/media" Target="../media/media44.mp3"/><Relationship Id="rId6" Type="http://schemas.openxmlformats.org/officeDocument/2006/relationships/image" Target="../media/image43.png"/><Relationship Id="rId7" Type="http://schemas.openxmlformats.org/officeDocument/2006/relationships/audio" Target="../media/media45.mp3"/><Relationship Id="rId8" Type="http://schemas.microsoft.com/office/2007/relationships/media" Target="../media/media45.mp3"/><Relationship Id="rId9" Type="http://schemas.openxmlformats.org/officeDocument/2006/relationships/image" Target="../media/image43.png"/><Relationship Id="rId10" Type="http://schemas.openxmlformats.org/officeDocument/2006/relationships/audio" Target="../media/media46.mp3"/><Relationship Id="rId11" Type="http://schemas.microsoft.com/office/2007/relationships/media" Target="../media/media46.mp3"/><Relationship Id="rId12" Type="http://schemas.openxmlformats.org/officeDocument/2006/relationships/image" Target="../media/image43.png"/><Relationship Id="rId13" Type="http://schemas.openxmlformats.org/officeDocument/2006/relationships/audio" Target="../media/media47.mp3"/><Relationship Id="rId14" Type="http://schemas.microsoft.com/office/2007/relationships/media" Target="../media/media47.mp3"/><Relationship Id="rId15" Type="http://schemas.openxmlformats.org/officeDocument/2006/relationships/image" Target="../media/image43.png"/><Relationship Id="rId16" Type="http://schemas.openxmlformats.org/officeDocument/2006/relationships/audio" Target="../media/media48.mp3"/><Relationship Id="rId17" Type="http://schemas.microsoft.com/office/2007/relationships/media" Target="../media/media48.mp3"/><Relationship Id="rId18" Type="http://schemas.openxmlformats.org/officeDocument/2006/relationships/image" Target="../media/image43.png"/><Relationship Id="rId19" Type="http://schemas.openxmlformats.org/officeDocument/2006/relationships/slideLayout" Target="../slideLayouts/slideLayout19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3" descr="germany-location-map.jpg"/>
          <p:cNvPicPr/>
          <p:nvPr/>
        </p:nvPicPr>
        <p:blipFill>
          <a:blip r:embed="rId1"/>
          <a:stretch/>
        </p:blipFill>
        <p:spPr>
          <a:xfrm>
            <a:off x="685800" y="1066680"/>
            <a:ext cx="7791840" cy="4647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solidFill>
            <a:srgbClr val="7030a0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-US" sz="4400" strike="noStrike" u="none">
                <a:solidFill>
                  <a:schemeClr val="lt1">
                    <a:lumMod val="95000"/>
                  </a:schemeClr>
                </a:solidFill>
                <a:uFillTx/>
                <a:latin typeface="Arial"/>
              </a:rPr>
              <a:t>Numbers- die Zahlen</a:t>
            </a:r>
            <a:endParaRPr b="0" lang="en-US" sz="4400" strike="noStrike" u="none">
              <a:solidFill>
                <a:srgbClr val="ffffff"/>
              </a:solidFill>
              <a:uFillTx/>
              <a:latin typeface="Noto Serif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19999"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1- eins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2- zwei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3- drei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4- vier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5- fünf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6- sechs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7- sieben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8- acht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9- neun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10- zehn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0- null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7030a0"/>
                </a:solidFill>
                <a:uFillTx/>
                <a:latin typeface="Calibri"/>
              </a:rPr>
              <a:t>Zahlen 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27426196"/>
              </p:ext>
            </p:extLst>
          </p:nvPr>
        </p:nvGraphicFramePr>
        <p:xfrm>
          <a:off x="457200" y="1600200"/>
          <a:ext cx="8228880" cy="452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Zahlen- von eins bis zwanzig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2569819849"/>
              </p:ext>
            </p:extLst>
          </p:nvPr>
        </p:nvGraphicFramePr>
        <p:xfrm>
          <a:off x="457200" y="1600200"/>
          <a:ext cx="8228880" cy="452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"/>
              </a:rPr>
              <a:t>Übung (exercise)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Einundzwanzig-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Zweiundzwanzig-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Sechsundzwanzig-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Siebenundzwanzig-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78-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67</a:t>
            </a:r>
            <a:r>
              <a:rPr b="0" lang="en-IN" sz="3200" strike="noStrike" u="none">
                <a:solidFill>
                  <a:schemeClr val="dk1"/>
                </a:solidFill>
                <a:uFillTx/>
                <a:latin typeface="Calibri"/>
              </a:rPr>
              <a:t>-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3200" strike="noStrike" u="none">
                <a:solidFill>
                  <a:schemeClr val="dk1"/>
                </a:solidFill>
                <a:uFillTx/>
                <a:latin typeface="Calibri"/>
              </a:rPr>
              <a:t>52- 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3200" strike="noStrike" u="none">
                <a:solidFill>
                  <a:schemeClr val="dk1"/>
                </a:solidFill>
                <a:uFillTx/>
                <a:latin typeface="Calibri"/>
              </a:rPr>
              <a:t>40-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3200" strike="noStrike" u="none">
                <a:solidFill>
                  <a:schemeClr val="dk1"/>
                </a:solidFill>
                <a:uFillTx/>
                <a:latin typeface="Calibri"/>
              </a:rPr>
              <a:t>95-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Wie viele?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Kontinente- Es gibt sieben Kontinente. 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Monate – Es gibt 12 Monate.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Wochentage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Studenten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Fenster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Wie alt sind Sie?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Ich bin 14 Jahre alt.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Ich bin 45 Jahre alt.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Ich bin 5 Jahre alt.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auch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Wie alt bist du?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pic>
        <p:nvPicPr>
          <p:cNvPr id="101" name="Picture 4" descr="index.jpg"/>
          <p:cNvPicPr/>
          <p:nvPr/>
        </p:nvPicPr>
        <p:blipFill>
          <a:blip r:embed="rId1"/>
          <a:stretch/>
        </p:blipFill>
        <p:spPr>
          <a:xfrm>
            <a:off x="4392720" y="1600200"/>
            <a:ext cx="4522320" cy="2971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solidFill>
            <a:srgbClr val="7030a0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lt2"/>
                </a:solidFill>
                <a:uFillTx/>
                <a:latin typeface="Calibri"/>
              </a:rPr>
              <a:t>Ein Jahr hat zwölf Monate.</a:t>
            </a:r>
            <a:endParaRPr b="0" lang="en-US" sz="4400" strike="noStrike" u="none">
              <a:solidFill>
                <a:srgbClr val="ffffff"/>
              </a:solidFill>
              <a:uFillTx/>
              <a:latin typeface="Noto Serif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alibri"/>
              </a:rPr>
              <a:t>Januar</a:t>
            </a:r>
            <a:endParaRPr b="0" lang="en-US" sz="3200" strike="noStrike" u="none">
              <a:solidFill>
                <a:srgbClr val="ffffff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alibri"/>
              </a:rPr>
              <a:t>Februar</a:t>
            </a:r>
            <a:endParaRPr b="0" lang="en-US" sz="3200" strike="noStrike" u="none">
              <a:solidFill>
                <a:srgbClr val="ffffff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alibri"/>
              </a:rPr>
              <a:t>März </a:t>
            </a:r>
            <a:endParaRPr b="0" lang="en-US" sz="3200" strike="noStrike" u="none">
              <a:solidFill>
                <a:srgbClr val="ffffff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alibri"/>
              </a:rPr>
              <a:t>April</a:t>
            </a:r>
            <a:endParaRPr b="0" lang="en-US" sz="3200" strike="noStrike" u="none">
              <a:solidFill>
                <a:srgbClr val="ffffff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alibri"/>
              </a:rPr>
              <a:t>Mai</a:t>
            </a:r>
            <a:endParaRPr b="0" lang="en-US" sz="3200" strike="noStrike" u="none">
              <a:solidFill>
                <a:srgbClr val="ffffff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alibri"/>
              </a:rPr>
              <a:t>Juni</a:t>
            </a:r>
            <a:endParaRPr b="0" lang="en-US" sz="3200" strike="noStrike" u="none">
              <a:solidFill>
                <a:srgbClr val="ffffff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alibri"/>
              </a:rPr>
              <a:t>Juli</a:t>
            </a:r>
            <a:endParaRPr b="0" lang="en-US" sz="3200" strike="noStrike" u="none">
              <a:solidFill>
                <a:srgbClr val="ffffff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alibri"/>
              </a:rPr>
              <a:t>August</a:t>
            </a:r>
            <a:endParaRPr b="0" lang="en-US" sz="3200" strike="noStrike" u="none">
              <a:solidFill>
                <a:srgbClr val="ffffff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alibri"/>
              </a:rPr>
              <a:t>September</a:t>
            </a:r>
            <a:endParaRPr b="0" lang="en-US" sz="3200" strike="noStrike" u="none">
              <a:solidFill>
                <a:srgbClr val="ffffff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alibri"/>
              </a:rPr>
              <a:t>Oktober</a:t>
            </a:r>
            <a:endParaRPr b="0" lang="en-US" sz="3200" strike="noStrike" u="none">
              <a:solidFill>
                <a:srgbClr val="ffffff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alibri"/>
              </a:rPr>
              <a:t>November </a:t>
            </a:r>
            <a:endParaRPr b="0" lang="en-US" sz="3200" strike="noStrike" u="none">
              <a:solidFill>
                <a:srgbClr val="ffffff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alibri"/>
              </a:rPr>
              <a:t>Dezember</a:t>
            </a:r>
            <a:endParaRPr b="0" lang="en-US" sz="3200" strike="noStrike" u="none">
              <a:solidFill>
                <a:srgbClr val="ffffff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71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25000" lnSpcReduction="19999"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br>
              <a:rPr sz="4400"/>
            </a:br>
            <a:br>
              <a:rPr sz="4400"/>
            </a:br>
            <a:br>
              <a:rPr sz="4400"/>
            </a:b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Wann haben Sie Geburtstag? </a:t>
            </a:r>
            <a:br>
              <a:rPr sz="4400"/>
            </a:b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Wann hast du Geburtstag?</a:t>
            </a:r>
            <a:br>
              <a:rPr sz="4400"/>
            </a:br>
            <a:br>
              <a:rPr sz="4400"/>
            </a:b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Ich habe Geburtstag </a:t>
            </a:r>
            <a:r>
              <a:rPr b="1" lang="en-US" sz="3200" strike="noStrike" u="none">
                <a:solidFill>
                  <a:srgbClr val="c00000"/>
                </a:solidFill>
                <a:uFillTx/>
                <a:latin typeface="Calibri"/>
              </a:rPr>
              <a:t>im</a:t>
            </a:r>
            <a:r>
              <a:rPr b="0" lang="en-US" sz="3200" strike="noStrike" u="none">
                <a:solidFill>
                  <a:srgbClr val="c00000"/>
                </a:solidFill>
                <a:uFillTx/>
                <a:latin typeface="Calibri"/>
              </a:rPr>
              <a:t> April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.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Ich habe Geburtstag </a:t>
            </a:r>
            <a:r>
              <a:rPr b="1" lang="en-US" sz="2000" strike="noStrike" u="none">
                <a:solidFill>
                  <a:schemeClr val="dk1"/>
                </a:solidFill>
                <a:uFillTx/>
                <a:latin typeface="Calibri"/>
              </a:rPr>
              <a:t>am</a:t>
            </a: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 ersten Mai.</a:t>
            </a:r>
            <a:endParaRPr b="0" lang="en-US" sz="20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i="1" lang="en-US" sz="3200" strike="noStrike" u="none">
                <a:solidFill>
                  <a:schemeClr val="dk1"/>
                </a:solidFill>
                <a:uFillTx/>
                <a:latin typeface="Calibri"/>
              </a:rPr>
              <a:t>Herzlichen Glückwunsch zum Geburtstag!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pic>
        <p:nvPicPr>
          <p:cNvPr id="106" name="Picture 4" descr="geb.jpg"/>
          <p:cNvPicPr/>
          <p:nvPr/>
        </p:nvPicPr>
        <p:blipFill>
          <a:blip r:embed="rId1"/>
          <a:stretch/>
        </p:blipFill>
        <p:spPr>
          <a:xfrm>
            <a:off x="6172200" y="3962520"/>
            <a:ext cx="2364840" cy="1574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" name="Picture 5" descr="51miCFq38XL._SX355_.jpg"/>
          <p:cNvPicPr/>
          <p:nvPr/>
        </p:nvPicPr>
        <p:blipFill>
          <a:blip r:embed="rId2"/>
          <a:stretch/>
        </p:blipFill>
        <p:spPr>
          <a:xfrm>
            <a:off x="533520" y="3657600"/>
            <a:ext cx="3688200" cy="2285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solidFill>
            <a:srgbClr val="7030a0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lt2"/>
                </a:solidFill>
                <a:uFillTx/>
                <a:latin typeface="Calibri"/>
              </a:rPr>
              <a:t>Eine Woche hat sieben Tage.</a:t>
            </a:r>
            <a:endParaRPr b="0" lang="en-US" sz="4400" strike="noStrike" u="none">
              <a:solidFill>
                <a:srgbClr val="ffffff"/>
              </a:solidFill>
              <a:uFillTx/>
              <a:latin typeface="Noto Serif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alibri"/>
              </a:rPr>
              <a:t>Montag</a:t>
            </a:r>
            <a:endParaRPr b="0" lang="en-US" sz="3200" strike="noStrike" u="none">
              <a:solidFill>
                <a:srgbClr val="ffffff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alibri"/>
              </a:rPr>
              <a:t>Dienstag</a:t>
            </a:r>
            <a:endParaRPr b="0" lang="en-US" sz="3200" strike="noStrike" u="none">
              <a:solidFill>
                <a:srgbClr val="ffffff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alibri"/>
              </a:rPr>
              <a:t>Mittwoch</a:t>
            </a:r>
            <a:endParaRPr b="0" lang="en-US" sz="3200" strike="noStrike" u="none">
              <a:solidFill>
                <a:srgbClr val="ffffff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alibri"/>
              </a:rPr>
              <a:t>Donnerstag</a:t>
            </a:r>
            <a:endParaRPr b="0" lang="en-US" sz="3200" strike="noStrike" u="none">
              <a:solidFill>
                <a:srgbClr val="ffffff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alibri"/>
              </a:rPr>
              <a:t>Freitag</a:t>
            </a:r>
            <a:endParaRPr b="0" lang="en-US" sz="3200" strike="noStrike" u="none">
              <a:solidFill>
                <a:srgbClr val="ffffff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alibri"/>
              </a:rPr>
              <a:t>Samstag</a:t>
            </a:r>
            <a:endParaRPr b="0" lang="en-US" sz="3200" strike="noStrike" u="none">
              <a:solidFill>
                <a:srgbClr val="ffffff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Calibri"/>
              </a:rPr>
              <a:t>Sonntag</a:t>
            </a:r>
            <a:endParaRPr b="0" lang="en-US" sz="3200" strike="noStrike" u="none">
              <a:solidFill>
                <a:srgbClr val="ffffff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-US" sz="4400" strike="noStrike" u="none">
                <a:solidFill>
                  <a:srgbClr val="7030a0"/>
                </a:solidFill>
                <a:uFillTx/>
                <a:latin typeface="Calibri"/>
              </a:rPr>
              <a:t>Fragen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9528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rial"/>
              </a:rPr>
              <a:t>Wie heissen Sie?/ Wie heisst du?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8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rgbClr val="008000"/>
                </a:solidFill>
                <a:uFillTx/>
                <a:latin typeface="Arial"/>
              </a:rPr>
              <a:t>Ich heisse Poorva.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rial"/>
              </a:rPr>
              <a:t>Woher kommen Sie?/ Woher kommst du?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8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rgbClr val="008000"/>
                </a:solidFill>
                <a:uFillTx/>
                <a:latin typeface="Arial"/>
              </a:rPr>
              <a:t>Ich komme aus Indien.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rial"/>
              </a:rPr>
              <a:t>Wo wohnen Sie?/ Wo wohnst du?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8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rgbClr val="008000"/>
                </a:solidFill>
                <a:uFillTx/>
                <a:latin typeface="Arial"/>
              </a:rPr>
              <a:t>Ich wohne in Pune.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Arial"/>
              </a:rPr>
              <a:t>Wie geht es Ihnen?/ Wie geht’s?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8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3200" strike="noStrike" u="none">
                <a:solidFill>
                  <a:srgbClr val="008000"/>
                </a:solidFill>
                <a:uFillTx/>
                <a:latin typeface="Arial"/>
              </a:rPr>
              <a:t>Gut, danke! </a:t>
            </a:r>
            <a:r>
              <a:rPr b="0" lang="en-IN" sz="3200" strike="noStrike" u="none">
                <a:solidFill>
                  <a:srgbClr val="ff0066"/>
                </a:solidFill>
                <a:uFillTx/>
                <a:latin typeface="Arial"/>
              </a:rPr>
              <a:t>Sehr gut, danke!</a:t>
            </a:r>
            <a:r>
              <a:rPr b="0" lang="en-IN" sz="3200" strike="noStrike" u="none">
                <a:solidFill>
                  <a:srgbClr val="008000"/>
                </a:solidFill>
                <a:uFillTx/>
                <a:latin typeface="Arial"/>
              </a:rPr>
              <a:t> </a:t>
            </a:r>
            <a:r>
              <a:rPr b="0" lang="en-IN" sz="3200" strike="noStrike" u="none">
                <a:solidFill>
                  <a:srgbClr val="800000"/>
                </a:solidFill>
                <a:uFillTx/>
                <a:latin typeface="Arial"/>
              </a:rPr>
              <a:t>Es geht, danke.</a:t>
            </a:r>
            <a:r>
              <a:rPr b="0" lang="en-IN" sz="3200" strike="noStrike" u="none">
                <a:solidFill>
                  <a:srgbClr val="008000"/>
                </a:solidFill>
                <a:uFillTx/>
                <a:latin typeface="Arial"/>
              </a:rPr>
              <a:t> </a:t>
            </a:r>
            <a:r>
              <a:rPr b="0" lang="en-IN" sz="3200" strike="noStrike" u="none">
                <a:solidFill>
                  <a:srgbClr val="660066"/>
                </a:solidFill>
                <a:uFillTx/>
                <a:latin typeface="Arial"/>
              </a:rPr>
              <a:t>So la la.</a:t>
            </a:r>
            <a:r>
              <a:rPr b="0" lang="en-IN" sz="3200" strike="noStrike" u="none">
                <a:solidFill>
                  <a:srgbClr val="008000"/>
                </a:solidFill>
                <a:uFillTx/>
                <a:latin typeface="Arial"/>
              </a:rPr>
              <a:t> </a:t>
            </a:r>
            <a:r>
              <a:rPr b="0" lang="en-IN" sz="3200" strike="noStrike" u="none">
                <a:solidFill>
                  <a:srgbClr val="002060"/>
                </a:solidFill>
                <a:uFillTx/>
                <a:latin typeface="Arial"/>
              </a:rPr>
              <a:t>Nicht so gut.</a:t>
            </a:r>
            <a:r>
              <a:rPr b="0" lang="en-IN" sz="3200" strike="noStrike" u="none">
                <a:solidFill>
                  <a:srgbClr val="008000"/>
                </a:solidFill>
                <a:uFillTx/>
                <a:latin typeface="Arial"/>
              </a:rPr>
              <a:t> </a:t>
            </a:r>
            <a:r>
              <a:rPr b="0" lang="en-IN" sz="3200" strike="noStrike" u="none">
                <a:solidFill>
                  <a:schemeClr val="dk1"/>
                </a:solidFill>
                <a:uFillTx/>
                <a:latin typeface="Arial"/>
              </a:rPr>
              <a:t>Schlecht.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3200" strike="noStrike" u="none">
                <a:solidFill>
                  <a:schemeClr val="dk1"/>
                </a:solidFill>
                <a:uFillTx/>
                <a:latin typeface="Arial"/>
              </a:rPr>
              <a:t>Und Ihnen?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Germany-map.jpg"/>
          <p:cNvPicPr/>
          <p:nvPr/>
        </p:nvPicPr>
        <p:blipFill>
          <a:blip r:embed="rId1"/>
          <a:stretch/>
        </p:blipFill>
        <p:spPr>
          <a:xfrm>
            <a:off x="380880" y="914400"/>
            <a:ext cx="8222760" cy="46328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Bitte lesen Sie! (Please read)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19999"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Guten Tag! Ich heisse Sheldon. Ich komme aus Texas. Ich wohne in Springfield. Ich bin 20 Jahre alt. 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Guten Morgen! Ich heisse Monica. Ich komme aus Mumbai. Ich bin 15 Jahre alt. Ich lerne Deutsch.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Guten Morgen! Ich heisse Dino. Ich komme aus Osaka, aus Japan. Ich bin 23 Jahre alt. Ich lerne Technik. Ich habe Geburtstag im Mai.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-US" sz="4400" strike="noStrike" u="none">
                <a:solidFill>
                  <a:srgbClr val="7030a0"/>
                </a:solidFill>
                <a:uFillTx/>
                <a:latin typeface="Calibri"/>
              </a:rPr>
              <a:t>Fragen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29528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343080" indent="-343080" defTabSz="91440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dk1"/>
                </a:solidFill>
                <a:uFillTx/>
                <a:latin typeface="Arial"/>
              </a:rPr>
              <a:t>Wie ist IhreTelefonnummer?(Formal) </a:t>
            </a:r>
            <a:endParaRPr b="0" lang="en-US" sz="2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439"/>
              </a:spcBef>
              <a:buClr>
                <a:srgbClr val="008000"/>
              </a:buClr>
              <a:buFont typeface="Arial"/>
              <a:buChar char="•"/>
            </a:pPr>
            <a:r>
              <a:rPr b="0" lang="en-US" sz="2200" strike="noStrike" u="none">
                <a:solidFill>
                  <a:srgbClr val="008000"/>
                </a:solidFill>
                <a:uFillTx/>
                <a:latin typeface="Arial"/>
              </a:rPr>
              <a:t>Meine Telefonnummer ist 02025507035.</a:t>
            </a:r>
            <a:endParaRPr b="0" lang="en-US" sz="2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439"/>
              </a:spcBef>
              <a:buClr>
                <a:srgbClr val="008000"/>
              </a:buClr>
              <a:buFont typeface="Arial"/>
              <a:buChar char="•"/>
            </a:pPr>
            <a:r>
              <a:rPr b="0" lang="en-US" sz="2200" strike="noStrike" u="none">
                <a:solidFill>
                  <a:srgbClr val="008000"/>
                </a:solidFill>
                <a:uFillTx/>
                <a:latin typeface="Arial"/>
              </a:rPr>
              <a:t>Meine Handynummer ist 5746932019.</a:t>
            </a:r>
            <a:endParaRPr b="0" lang="en-US" sz="2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chemeClr val="dk1"/>
                </a:solidFill>
                <a:uFillTx/>
                <a:latin typeface="Arial"/>
              </a:rPr>
              <a:t>Welche Sprachen sprechen Sie?</a:t>
            </a:r>
            <a:endParaRPr b="0" lang="en-US" sz="2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439"/>
              </a:spcBef>
              <a:buClr>
                <a:srgbClr val="008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rgbClr val="008000"/>
                </a:solidFill>
                <a:uFillTx/>
                <a:latin typeface="Arial"/>
              </a:rPr>
              <a:t>Ich spreche Marathi, Hindi, Englisch, Deutsch und auch Spanisch. </a:t>
            </a:r>
            <a:endParaRPr b="0" lang="en-US" sz="2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439"/>
              </a:spcBef>
              <a:buClr>
                <a:srgbClr val="008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rgbClr val="008000"/>
                </a:solidFill>
                <a:uFillTx/>
                <a:latin typeface="Arial"/>
              </a:rPr>
              <a:t>Meine Muttersprache ist Hindi. </a:t>
            </a:r>
            <a:endParaRPr b="0" lang="en-US" sz="2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chemeClr val="dk1"/>
                </a:solidFill>
                <a:uFillTx/>
                <a:latin typeface="Arial"/>
              </a:rPr>
              <a:t>Arbeiten Sie? (Are you working?)</a:t>
            </a:r>
            <a:endParaRPr b="0" lang="en-US" sz="2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r>
              <a:rPr b="1" lang="en-US" sz="2200" strike="noStrike" u="none">
                <a:solidFill>
                  <a:schemeClr val="dk1"/>
                </a:solidFill>
                <a:uFillTx/>
                <a:latin typeface="Arial"/>
              </a:rPr>
              <a:t>-  </a:t>
            </a:r>
            <a:r>
              <a:rPr b="0" lang="en-US" sz="2200" strike="noStrike" u="none">
                <a:solidFill>
                  <a:srgbClr val="008000"/>
                </a:solidFill>
                <a:uFillTx/>
                <a:latin typeface="Arial"/>
              </a:rPr>
              <a:t>Ja, ich arbeite.</a:t>
            </a:r>
            <a:endParaRPr b="0" lang="en-US" sz="2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439"/>
              </a:spcBef>
              <a:buClr>
                <a:srgbClr val="ff006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rgbClr val="ff0066"/>
                </a:solidFill>
                <a:uFillTx/>
                <a:latin typeface="Arial"/>
              </a:rPr>
              <a:t>Nein, ich studiere.</a:t>
            </a:r>
            <a:r>
              <a:rPr b="0" lang="en-US" sz="2200" strike="noStrike" u="none">
                <a:solidFill>
                  <a:srgbClr val="008000"/>
                </a:solidFill>
                <a:uFillTx/>
                <a:latin typeface="Arial"/>
              </a:rPr>
              <a:t> </a:t>
            </a:r>
            <a:endParaRPr b="0" lang="en-US" sz="2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chemeClr val="dk1"/>
                </a:solidFill>
                <a:uFillTx/>
                <a:latin typeface="Arial"/>
              </a:rPr>
              <a:t>Was machen Sie? (What are you doing?)</a:t>
            </a:r>
            <a:endParaRPr b="0" lang="en-US" sz="2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439"/>
              </a:spcBef>
              <a:buClr>
                <a:srgbClr val="008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rgbClr val="008000"/>
                </a:solidFill>
                <a:uFillTx/>
                <a:latin typeface="Arial"/>
              </a:rPr>
              <a:t>Ich lerne Deutsch.</a:t>
            </a:r>
            <a:endParaRPr b="0" lang="en-US" sz="2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439"/>
              </a:spcBef>
              <a:buClr>
                <a:srgbClr val="008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rgbClr val="008000"/>
                </a:solidFill>
                <a:uFillTx/>
                <a:latin typeface="Arial"/>
              </a:rPr>
              <a:t>Ich weiss nicht. (I don’t know)</a:t>
            </a:r>
            <a:endParaRPr b="0" lang="en-US" sz="2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pic>
        <p:nvPicPr>
          <p:cNvPr id="116" name="Content Placeholder 3" descr="mobile-phone-hi.png"/>
          <p:cNvPicPr/>
          <p:nvPr/>
        </p:nvPicPr>
        <p:blipFill>
          <a:blip r:embed="rId1"/>
          <a:stretch/>
        </p:blipFill>
        <p:spPr>
          <a:xfrm>
            <a:off x="6400800" y="1066680"/>
            <a:ext cx="1053360" cy="1435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62500" lnSpcReduction="19999"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uFillTx/>
                <a:latin typeface="Calibri"/>
              </a:rPr>
              <a:t>Länder und Sprachen</a:t>
            </a:r>
            <a:br>
              <a:rPr sz="4400"/>
            </a:br>
            <a:r>
              <a:rPr b="1" lang="en-US" sz="4400" strike="noStrike" u="none">
                <a:solidFill>
                  <a:schemeClr val="dk1"/>
                </a:solidFill>
                <a:uFillTx/>
                <a:latin typeface="Calibri"/>
              </a:rPr>
              <a:t>(Country and Languages)</a:t>
            </a:r>
            <a:br>
              <a:rPr sz="4400"/>
            </a:br>
            <a:r>
              <a:rPr b="1" lang="en-US" sz="4400" strike="noStrike" u="none">
                <a:solidFill>
                  <a:schemeClr val="dk1"/>
                </a:solidFill>
                <a:uFillTx/>
                <a:latin typeface="Calibri"/>
              </a:rPr>
              <a:t>Nationalsprachen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Indien- Hindi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Deutschland-Deutsch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England- Englisch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Vereinigten Staaten von Amerika- USA- Englisch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Frankreich- Französisch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Japan- Japanisch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Spanien- Spanisch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Tschechische Republik- Tschechisch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Italien- Italienisch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Russland- Russisch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China- Chinesisch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die Türkei- Türkisch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die Schweiz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5000" lnSpcReduction="9999"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Welche Sprachen sprechen Sie?</a:t>
            </a:r>
            <a:br>
              <a:rPr sz="4400"/>
            </a:b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(Which languages do you speak?)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Ich spreche Hindi, Marathi, Deutsch, Japanisch, und ein bischen Englisch. 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2" descr="D:\Deutsch\textbook pages\IMG_20180827_121837213.jpg"/>
          <p:cNvPicPr/>
          <p:nvPr/>
        </p:nvPicPr>
        <p:blipFill>
          <a:blip r:embed="rId1">
            <a:lum contrast="20000"/>
          </a:blip>
          <a:stretch/>
        </p:blipFill>
        <p:spPr>
          <a:xfrm>
            <a:off x="1981080" y="178560"/>
            <a:ext cx="4952160" cy="6602400"/>
          </a:xfrm>
          <a:prstGeom prst="rect">
            <a:avLst/>
          </a:prstGeom>
          <a:noFill/>
          <a:ln w="3810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914400" y="3808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Chart Making: Topics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33520" y="121932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1123805257"/>
              </p:ext>
            </p:extLst>
          </p:nvPr>
        </p:nvGraphicFramePr>
        <p:xfrm>
          <a:off x="1447920" y="1295280"/>
          <a:ext cx="6628680" cy="457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Hobbys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Was ist dein Hobby?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33cc33"/>
              </a:buClr>
              <a:buFont typeface="Arial"/>
              <a:buChar char="•"/>
            </a:pPr>
            <a:r>
              <a:rPr b="0" lang="en-US" sz="3200" strike="noStrike" u="none">
                <a:solidFill>
                  <a:srgbClr val="33cc33"/>
                </a:solidFill>
                <a:uFillTx/>
                <a:latin typeface="Calibri"/>
              </a:rPr>
              <a:t>Meine Hobbies sind lesen, tanzen, singen, malen, schreiben, fernsehen, und Musik hören. 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uFillTx/>
                <a:latin typeface="Calibri"/>
              </a:rPr>
              <a:t>Bitte lesen Sie!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          </a:t>
            </a:r>
            <a:r>
              <a:rPr b="0" lang="en-US" sz="3600" strike="noStrike" u="none">
                <a:solidFill>
                  <a:schemeClr val="dk1"/>
                </a:solidFill>
                <a:uFillTx/>
                <a:latin typeface="Times New Roman"/>
              </a:rPr>
              <a:t>Florian Fischer wohnt in Berlin. Er ist Spanisch. Familie Fischer kommt aus Madrid, aus Spanien. Er spricht Spanisch und Deutsch. </a:t>
            </a:r>
            <a:endParaRPr b="0" lang="en-US" sz="36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Personal Pronomen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3200" strike="noStrike" u="sng">
                <a:solidFill>
                  <a:schemeClr val="dk1"/>
                </a:solidFill>
                <a:uFillTx/>
                <a:latin typeface="Calibri"/>
              </a:rPr>
              <a:t>Singular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Ich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Du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Er/es/sie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3200" strike="noStrike" u="sng">
                <a:solidFill>
                  <a:schemeClr val="dk1"/>
                </a:solidFill>
                <a:uFillTx/>
                <a:latin typeface="Calibri"/>
              </a:rPr>
              <a:t>Plural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Wir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Ihr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Sie/sie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19999"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uFillTx/>
                <a:latin typeface="Calibri"/>
              </a:rPr>
              <a:t>Verben</a:t>
            </a:r>
            <a:br>
              <a:rPr sz="4400"/>
            </a:br>
            <a:r>
              <a:rPr b="1" lang="en-US" sz="4400" strike="noStrike" u="none">
                <a:solidFill>
                  <a:schemeClr val="dk1"/>
                </a:solidFill>
                <a:uFillTx/>
                <a:latin typeface="Calibri"/>
              </a:rPr>
              <a:t>kommen (to come)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ich komme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du kommst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er/es/sie kommt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wir kommen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ihr kommt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Sie, sie kommen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1" descr="mgermany.gif"/>
          <p:cNvPicPr/>
          <p:nvPr/>
        </p:nvPicPr>
        <p:blipFill>
          <a:blip r:embed="rId1"/>
          <a:stretch/>
        </p:blipFill>
        <p:spPr>
          <a:xfrm>
            <a:off x="1905120" y="228600"/>
            <a:ext cx="5263200" cy="6095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19999"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uFillTx/>
                <a:latin typeface="Calibri"/>
              </a:rPr>
              <a:t>Verben</a:t>
            </a:r>
            <a:br>
              <a:rPr sz="4400"/>
            </a:br>
            <a:r>
              <a:rPr b="1" lang="en-US" sz="4400" strike="noStrike" u="none">
                <a:solidFill>
                  <a:schemeClr val="dk1"/>
                </a:solidFill>
                <a:uFillTx/>
                <a:latin typeface="Calibri"/>
              </a:rPr>
              <a:t>kommen (to come)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343080" indent="-343080" defTabSz="91440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Kommen               komm (root) </a:t>
            </a:r>
            <a:r>
              <a:rPr b="1" lang="en-US" sz="4000" strike="noStrike" u="none">
                <a:solidFill>
                  <a:schemeClr val="dk1"/>
                </a:solidFill>
                <a:uFillTx/>
                <a:latin typeface="Calibri"/>
              </a:rPr>
              <a:t>+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  en (ending)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ich komm</a:t>
            </a: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du komm</a:t>
            </a: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st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er/es/sie komm</a:t>
            </a: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wir komm</a:t>
            </a: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ihr komm</a:t>
            </a: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Sie, sie komm</a:t>
            </a: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cxnSp>
        <p:nvCxnSpPr>
          <p:cNvPr id="134" name="Straight Arrow Connector 4"/>
          <p:cNvCxnSpPr/>
          <p:nvPr/>
        </p:nvCxnSpPr>
        <p:spPr>
          <a:xfrm>
            <a:off x="2209680" y="1904760"/>
            <a:ext cx="838800" cy="2520"/>
          </a:xfrm>
          <a:prstGeom prst="straightConnector1">
            <a:avLst/>
          </a:prstGeom>
          <a:ln w="0">
            <a:solidFill>
              <a:srgbClr val="000000"/>
            </a:solidFill>
            <a:tailEnd len="med" type="arrow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Wohnen (to stay)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ich wohne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du wohnst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er/es/sie wohnt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wir wohnen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ihr wohnt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Sie, sie wohnen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Lernen (to learn)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ich lerne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du lernst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er/es/sie lernt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wir lernen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ihr lernt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Sie, sie lernen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heissen 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ich </a:t>
            </a: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heiss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du heisst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er/es/sie heisst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wir heissen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ihr heisst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Sie, sie heissen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arbeiten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Ich arbeite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Du arbeitest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Er/es/sie arbeitet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Wir arbeiten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Ihr arbeitet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Sie/sie arbeiten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4" descr="IMG_20180827_121817800.jpg"/>
          <p:cNvPicPr/>
          <p:nvPr/>
        </p:nvPicPr>
        <p:blipFill>
          <a:blip r:embed="rId1"/>
          <a:stretch/>
        </p:blipFill>
        <p:spPr>
          <a:xfrm>
            <a:off x="1981080" y="101520"/>
            <a:ext cx="5009400" cy="6679440"/>
          </a:xfrm>
          <a:prstGeom prst="rect">
            <a:avLst/>
          </a:prstGeom>
          <a:noFill/>
          <a:ln w="3810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Content Placeholder 3" descr="IMG_20180827_121847511.jpg"/>
          <p:cNvPicPr/>
          <p:nvPr/>
        </p:nvPicPr>
        <p:blipFill>
          <a:blip r:embed="rId1"/>
          <a:stretch/>
        </p:blipFill>
        <p:spPr>
          <a:xfrm>
            <a:off x="2057400" y="304920"/>
            <a:ext cx="4802760" cy="6404760"/>
          </a:xfrm>
          <a:prstGeom prst="rect">
            <a:avLst/>
          </a:prstGeom>
          <a:noFill/>
          <a:ln w="38100">
            <a:solidFill>
              <a:srgbClr val="000000"/>
            </a:solidFill>
            <a:round/>
          </a:ln>
        </p:spPr>
      </p:pic>
      <p:sp>
        <p:nvSpPr>
          <p:cNvPr id="145" name="TextBox 2"/>
          <p:cNvSpPr/>
          <p:nvPr/>
        </p:nvSpPr>
        <p:spPr>
          <a:xfrm>
            <a:off x="7391520" y="3352680"/>
            <a:ext cx="159948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Calibri"/>
              </a:rPr>
              <a:t>New Words: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aber= but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hier= here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auch= also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wie bitte= pardon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Köln= Cologne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4" descr="IMG_20180820_123905062.jpg"/>
          <p:cNvPicPr/>
          <p:nvPr/>
        </p:nvPicPr>
        <p:blipFill>
          <a:blip r:embed="rId1"/>
          <a:srcRect l="0" t="0" r="0" b="49800"/>
          <a:stretch/>
        </p:blipFill>
        <p:spPr>
          <a:xfrm>
            <a:off x="838080" y="533520"/>
            <a:ext cx="7626960" cy="5104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2" descr="C:\Users\admin\Desktop\IMG_20181011_151724955.jpg"/>
          <p:cNvPicPr/>
          <p:nvPr/>
        </p:nvPicPr>
        <p:blipFill>
          <a:blip r:embed="rId1"/>
          <a:stretch/>
        </p:blipFill>
        <p:spPr>
          <a:xfrm>
            <a:off x="2000160" y="0"/>
            <a:ext cx="5142960" cy="6857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"/>
              </a:rPr>
              <a:t>Übung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Frau Schiller, arbeite</a:t>
            </a:r>
            <a:r>
              <a:rPr b="0" lang="en-US" sz="3200" strike="noStrike" u="sng">
                <a:solidFill>
                  <a:schemeClr val="dk1"/>
                </a:solidFill>
                <a:uFillTx/>
                <a:latin typeface="Calibri"/>
              </a:rPr>
              <a:t>n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 Sie an der Sprachschule?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Frau Schiller arbeite</a:t>
            </a:r>
            <a:r>
              <a:rPr b="0" lang="en-US" sz="3200" strike="noStrike" u="sng">
                <a:solidFill>
                  <a:schemeClr val="dk1"/>
                </a:solidFill>
                <a:uFillTx/>
                <a:latin typeface="Calibri"/>
              </a:rPr>
              <a:t>t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 an der Sprachschule.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1"/>
          <p:cNvSpPr/>
          <p:nvPr/>
        </p:nvSpPr>
        <p:spPr>
          <a:xfrm>
            <a:off x="932760" y="533520"/>
            <a:ext cx="73170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5400" strike="noStrike" u="none">
                <a:solidFill>
                  <a:schemeClr val="lt2">
                    <a:tint val="85000"/>
                  </a:schemeClr>
                </a:solidFill>
                <a:uFillTx/>
                <a:latin typeface="Calibri"/>
              </a:rPr>
              <a:t>Demographic Details</a:t>
            </a:r>
            <a:endParaRPr b="0" lang="en-US" sz="5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74" name="Rectangle 5"/>
          <p:cNvSpPr/>
          <p:nvPr/>
        </p:nvSpPr>
        <p:spPr>
          <a:xfrm>
            <a:off x="2209680" y="1523880"/>
            <a:ext cx="4571280" cy="188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Aharoni"/>
              </a:rPr>
              <a:t>Capital: Berlin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Aharoni"/>
              </a:rPr>
              <a:t>Currency: Euro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Aharoni"/>
              </a:rPr>
              <a:t>Chancellor: Olaf Scholz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Aharoni"/>
              </a:rPr>
              <a:t>President: Frank-Walter Steinmeier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Aharoni"/>
              </a:rPr>
              <a:t>Climate- Temperate seasonal climate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br>
              <a:rPr sz="1400"/>
            </a:br>
            <a:endParaRPr b="0" lang="en-US" sz="1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pic>
        <p:nvPicPr>
          <p:cNvPr id="75" name="Picture 6" descr="maxresdefault (2).jpg"/>
          <p:cNvPicPr/>
          <p:nvPr/>
        </p:nvPicPr>
        <p:blipFill>
          <a:blip r:embed="rId1"/>
          <a:stretch/>
        </p:blipFill>
        <p:spPr>
          <a:xfrm>
            <a:off x="2743200" y="4114800"/>
            <a:ext cx="3656880" cy="205668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</p:pic>
      <p:pic>
        <p:nvPicPr>
          <p:cNvPr id="76" name="Picture 7" descr="800px-Olaf_Scholz_-_Deutscher_Radiopreis_2016_01.jpg"/>
          <p:cNvPicPr/>
          <p:nvPr/>
        </p:nvPicPr>
        <p:blipFill>
          <a:blip r:embed="rId2"/>
          <a:stretch/>
        </p:blipFill>
        <p:spPr>
          <a:xfrm>
            <a:off x="380880" y="3352680"/>
            <a:ext cx="2285280" cy="283392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</p:pic>
      <p:pic>
        <p:nvPicPr>
          <p:cNvPr id="77" name="Picture 8" descr="824211_v9_bb.jpg"/>
          <p:cNvPicPr/>
          <p:nvPr/>
        </p:nvPicPr>
        <p:blipFill>
          <a:blip r:embed="rId3"/>
          <a:stretch/>
        </p:blipFill>
        <p:spPr>
          <a:xfrm>
            <a:off x="6477120" y="3048120"/>
            <a:ext cx="2342520" cy="31233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Wortschatz (Vocabulary)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47500" lnSpcReduction="19999"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Der Kaffee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Der Tee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Der Eistee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Das Eis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Der Saft (Orangensaft/ Apfelsaft)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Das Wasser (Still/ Soda)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Das Sandwich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Das Schnitzel (chip)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Das Brot (bread)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Die Wurst (Sausage)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Der Käse (cheese)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Der Zucker (sugar)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Die Milch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Pommes frites (French Fries)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Der Salat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Bestellen (order), bezahlen (pay), kosten (cost)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2" descr="C:\Users\admin\Desktop\IMG_20181011_151707486.jpg"/>
          <p:cNvPicPr/>
          <p:nvPr/>
        </p:nvPicPr>
        <p:blipFill>
          <a:blip r:embed="rId1"/>
          <a:stretch/>
        </p:blipFill>
        <p:spPr>
          <a:xfrm>
            <a:off x="2000160" y="0"/>
            <a:ext cx="5142960" cy="6857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" descr="IMG_20181011_151657952.jpg"/>
          <p:cNvPicPr/>
          <p:nvPr/>
        </p:nvPicPr>
        <p:blipFill>
          <a:blip r:embed="rId1"/>
          <a:stretch/>
        </p:blipFill>
        <p:spPr>
          <a:xfrm>
            <a:off x="2000160" y="0"/>
            <a:ext cx="5142960" cy="6857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/>
          </p:nvPr>
        </p:nvSpPr>
        <p:spPr>
          <a:xfrm>
            <a:off x="0" y="762120"/>
            <a:ext cx="8228880" cy="536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mit Zucker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ohne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vegetarisch/ unvegetarisch/ vegan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Wir wollen bezahlen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Rechnung, bitte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Wir wollen bestellen.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Zusammen oder getrennt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Verbkonjugationen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gehen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bestellen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sagen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kosten (Was kostet das?)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420"/>
              </a:spcBef>
              <a:buNone/>
              <a:tabLst>
                <a:tab algn="l" pos="0"/>
              </a:tabLst>
            </a:pPr>
            <a:r>
              <a:rPr b="0" lang="en-US" sz="2100" strike="noStrike" u="none">
                <a:solidFill>
                  <a:schemeClr val="dk1"/>
                </a:solidFill>
                <a:uFillTx/>
                <a:latin typeface="Calibri"/>
              </a:rPr>
              <a:t>koste</a:t>
            </a:r>
            <a:endParaRPr b="0" lang="en-US" sz="21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420"/>
              </a:spcBef>
              <a:buNone/>
              <a:tabLst>
                <a:tab algn="l" pos="0"/>
              </a:tabLst>
            </a:pPr>
            <a:r>
              <a:rPr b="0" lang="en-US" sz="2100" strike="noStrike" u="none">
                <a:solidFill>
                  <a:schemeClr val="dk1"/>
                </a:solidFill>
                <a:uFillTx/>
                <a:latin typeface="Calibri"/>
              </a:rPr>
              <a:t>kostest</a:t>
            </a:r>
            <a:endParaRPr b="0" lang="en-US" sz="21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420"/>
              </a:spcBef>
              <a:buNone/>
              <a:tabLst>
                <a:tab algn="l" pos="0"/>
              </a:tabLst>
            </a:pPr>
            <a:r>
              <a:rPr b="1" lang="en-US" sz="2100" strike="noStrike" u="none">
                <a:solidFill>
                  <a:schemeClr val="dk1"/>
                </a:solidFill>
                <a:uFillTx/>
                <a:latin typeface="Calibri"/>
              </a:rPr>
              <a:t>Er/es/sie kostet</a:t>
            </a:r>
            <a:endParaRPr b="0" lang="en-US" sz="21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420"/>
              </a:spcBef>
              <a:buNone/>
              <a:tabLst>
                <a:tab algn="l" pos="0"/>
              </a:tabLst>
            </a:pPr>
            <a:r>
              <a:rPr b="0" lang="en-US" sz="2100" strike="noStrike" u="none">
                <a:solidFill>
                  <a:schemeClr val="dk1"/>
                </a:solidFill>
                <a:uFillTx/>
                <a:latin typeface="Calibri"/>
              </a:rPr>
              <a:t>kosten</a:t>
            </a:r>
            <a:endParaRPr b="0" lang="en-US" sz="21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420"/>
              </a:spcBef>
              <a:buNone/>
              <a:tabLst>
                <a:tab algn="l" pos="0"/>
              </a:tabLst>
            </a:pPr>
            <a:r>
              <a:rPr b="0" lang="en-US" sz="2100" strike="noStrike" u="none">
                <a:solidFill>
                  <a:schemeClr val="dk1"/>
                </a:solidFill>
                <a:uFillTx/>
                <a:latin typeface="Calibri"/>
              </a:rPr>
              <a:t>kostet</a:t>
            </a:r>
            <a:endParaRPr b="0" lang="en-US" sz="21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420"/>
              </a:spcBef>
              <a:buNone/>
              <a:tabLst>
                <a:tab algn="l" pos="0"/>
              </a:tabLst>
            </a:pPr>
            <a:r>
              <a:rPr b="1" lang="en-US" sz="2100" strike="noStrike" u="none">
                <a:solidFill>
                  <a:schemeClr val="dk1"/>
                </a:solidFill>
                <a:uFillTx/>
                <a:latin typeface="Calibri"/>
              </a:rPr>
              <a:t>sie kosten</a:t>
            </a:r>
            <a:endParaRPr b="0" lang="en-US" sz="21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Konjugationen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graphicFrame>
        <p:nvGraphicFramePr>
          <p:cNvPr id="158" name="Content Placeholder 3"/>
          <p:cNvGraphicFramePr/>
          <p:nvPr/>
        </p:nvGraphicFramePr>
        <p:xfrm>
          <a:off x="457200" y="1600200"/>
          <a:ext cx="8229240" cy="2819880"/>
        </p:xfrm>
        <a:graphic>
          <a:graphicData uri="http://schemas.openxmlformats.org/drawingml/2006/table">
            <a:tbl>
              <a:tblPr/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00"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uFillTx/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uFillTx/>
                          <a:latin typeface="Calibri"/>
                        </a:rPr>
                        <a:t>gehen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uFillTx/>
                          <a:latin typeface="Calibri"/>
                        </a:rPr>
                        <a:t>sagen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uFillTx/>
                          <a:latin typeface="Calibri"/>
                        </a:rPr>
                        <a:t>bestellen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uFillTx/>
                          <a:latin typeface="Calibri"/>
                        </a:rPr>
                        <a:t>bezahlen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ich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gehe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sage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bestelle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bezahle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du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gehst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sagst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bestellst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bezahlst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er/es/sie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geht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sagt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bestellt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bezahlt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wir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gehen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sagen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bestellen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bezahlen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ihr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geht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sagt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bestellt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bezahlt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Sie/sie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gehen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sagen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bestellen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bezahlen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Reference- for practice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sng">
                <a:solidFill>
                  <a:schemeClr val="dk1"/>
                </a:solidFill>
                <a:uFillTx/>
                <a:latin typeface="Calibri"/>
                <a:hlinkClick r:id="rId1"/>
              </a:rPr>
              <a:t>https://glincadeutsch.files.wordpress.com/2013/10/im-restaurant.pdf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https://coerll.utexas.edu/methods/pdf/pr/pragmatics-activity-german.pdf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19999"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Bildbeschreibung- Describe the picture!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pic>
        <p:nvPicPr>
          <p:cNvPr id="162" name="Content Placeholder 5" descr=""/>
          <p:cNvPicPr/>
          <p:nvPr/>
        </p:nvPicPr>
        <p:blipFill>
          <a:blip r:embed="rId1"/>
          <a:stretch/>
        </p:blipFill>
        <p:spPr>
          <a:xfrm>
            <a:off x="457200" y="1523880"/>
            <a:ext cx="2647080" cy="172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3" name="Picture 8" descr=""/>
          <p:cNvPicPr/>
          <p:nvPr/>
        </p:nvPicPr>
        <p:blipFill>
          <a:blip r:embed="rId2"/>
          <a:stretch/>
        </p:blipFill>
        <p:spPr>
          <a:xfrm>
            <a:off x="3262320" y="1899720"/>
            <a:ext cx="2618640" cy="1742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4" name="Picture 10" descr=""/>
          <p:cNvPicPr/>
          <p:nvPr/>
        </p:nvPicPr>
        <p:blipFill>
          <a:blip r:embed="rId3"/>
          <a:stretch/>
        </p:blipFill>
        <p:spPr>
          <a:xfrm>
            <a:off x="6276960" y="1411200"/>
            <a:ext cx="2409120" cy="1894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5" name="Picture 16" descr=""/>
          <p:cNvPicPr/>
          <p:nvPr/>
        </p:nvPicPr>
        <p:blipFill>
          <a:blip r:embed="rId4"/>
          <a:stretch/>
        </p:blipFill>
        <p:spPr>
          <a:xfrm>
            <a:off x="2679840" y="4278960"/>
            <a:ext cx="3580560" cy="238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6" name="Picture 12" descr=""/>
          <p:cNvPicPr/>
          <p:nvPr/>
        </p:nvPicPr>
        <p:blipFill>
          <a:blip r:embed="rId5"/>
          <a:stretch/>
        </p:blipFill>
        <p:spPr>
          <a:xfrm>
            <a:off x="723960" y="3631680"/>
            <a:ext cx="2142360" cy="2142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7" name="Picture 14" descr=""/>
          <p:cNvPicPr/>
          <p:nvPr/>
        </p:nvPicPr>
        <p:blipFill>
          <a:blip r:embed="rId6"/>
          <a:stretch/>
        </p:blipFill>
        <p:spPr>
          <a:xfrm>
            <a:off x="5798160" y="3642840"/>
            <a:ext cx="3111840" cy="1742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Berufe (professions)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pic>
        <p:nvPicPr>
          <p:cNvPr id="169" name="Content Placeholder 3" descr=""/>
          <p:cNvPicPr/>
          <p:nvPr/>
        </p:nvPicPr>
        <p:blipFill>
          <a:blip r:embed="rId1"/>
          <a:srcRect l="32010" t="15148" r="28222" b="9085"/>
          <a:stretch/>
        </p:blipFill>
        <p:spPr>
          <a:xfrm>
            <a:off x="1219320" y="1417680"/>
            <a:ext cx="5104800" cy="546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0" name="TextBox 4"/>
          <p:cNvSpPr/>
          <p:nvPr/>
        </p:nvSpPr>
        <p:spPr>
          <a:xfrm>
            <a:off x="7238880" y="4191120"/>
            <a:ext cx="159948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verantwortlich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Fahrzeuge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Ich arbeite von zu Hause. 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Jahreszeiten (seasons)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Winter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Fr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 Light"/>
              </a:rPr>
              <a:t>ü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hling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Sommer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Herbst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3" descr="3oz_grande.jpg"/>
          <p:cNvPicPr/>
          <p:nvPr/>
        </p:nvPicPr>
        <p:blipFill>
          <a:blip r:embed="rId1"/>
          <a:stretch/>
        </p:blipFill>
        <p:spPr>
          <a:xfrm>
            <a:off x="0" y="0"/>
            <a:ext cx="2971080" cy="297108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</p:pic>
      <p:pic>
        <p:nvPicPr>
          <p:cNvPr id="79" name="Picture 4" descr="ds-brot.jpg"/>
          <p:cNvPicPr/>
          <p:nvPr/>
        </p:nvPicPr>
        <p:blipFill>
          <a:blip r:embed="rId2"/>
          <a:stretch/>
        </p:blipFill>
        <p:spPr>
          <a:xfrm>
            <a:off x="2971800" y="2971800"/>
            <a:ext cx="5828760" cy="388548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</p:pic>
      <p:pic>
        <p:nvPicPr>
          <p:cNvPr id="80" name="Picture 5" descr="051054w-Dodge-Lemon-Tart-main.jpg"/>
          <p:cNvPicPr/>
          <p:nvPr/>
        </p:nvPicPr>
        <p:blipFill>
          <a:blip r:embed="rId3"/>
          <a:stretch/>
        </p:blipFill>
        <p:spPr>
          <a:xfrm>
            <a:off x="0" y="2971800"/>
            <a:ext cx="2948400" cy="24566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</p:pic>
      <p:pic>
        <p:nvPicPr>
          <p:cNvPr id="81" name="Picture 6" descr="download.jpg"/>
          <p:cNvPicPr/>
          <p:nvPr/>
        </p:nvPicPr>
        <p:blipFill>
          <a:blip r:embed="rId4"/>
          <a:stretch/>
        </p:blipFill>
        <p:spPr>
          <a:xfrm>
            <a:off x="3048120" y="152280"/>
            <a:ext cx="3733200" cy="279612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Jahreszeiten (seasons)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pic>
        <p:nvPicPr>
          <p:cNvPr id="174" name="Content Placeholder 3" descr=""/>
          <p:cNvPicPr/>
          <p:nvPr/>
        </p:nvPicPr>
        <p:blipFill>
          <a:blip r:embed="rId1"/>
          <a:srcRect l="26329" t="25246" r="25383" b="10768"/>
          <a:stretch/>
        </p:blipFill>
        <p:spPr>
          <a:xfrm>
            <a:off x="1143000" y="1600200"/>
            <a:ext cx="6033240" cy="4494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5" name="TextBox 4"/>
          <p:cNvSpPr/>
          <p:nvPr/>
        </p:nvSpPr>
        <p:spPr>
          <a:xfrm>
            <a:off x="7467480" y="5486400"/>
            <a:ext cx="837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Seite 24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Hobby, Fragen, Dialog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pic>
        <p:nvPicPr>
          <p:cNvPr id="177" name="Content Placeholder 3" descr=""/>
          <p:cNvPicPr/>
          <p:nvPr/>
        </p:nvPicPr>
        <p:blipFill>
          <a:blip r:embed="rId1"/>
          <a:srcRect l="26410" t="14090" r="26410" b="8716"/>
          <a:stretch/>
        </p:blipFill>
        <p:spPr>
          <a:xfrm>
            <a:off x="470880" y="1676520"/>
            <a:ext cx="3891960" cy="358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8" name="Content Placeholder 6" descr=""/>
          <p:cNvPicPr/>
          <p:nvPr/>
        </p:nvPicPr>
        <p:blipFill>
          <a:blip r:embed="rId2"/>
          <a:srcRect l="26410" t="10743" r="24523" b="8716"/>
          <a:stretch/>
        </p:blipFill>
        <p:spPr>
          <a:xfrm>
            <a:off x="4724280" y="1676520"/>
            <a:ext cx="3879000" cy="3580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9" name="TextBox 7"/>
          <p:cNvSpPr/>
          <p:nvPr/>
        </p:nvSpPr>
        <p:spPr>
          <a:xfrm>
            <a:off x="3352680" y="5715000"/>
            <a:ext cx="2513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Seite 20,21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Artikel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pic>
        <p:nvPicPr>
          <p:cNvPr id="181" name="Content Placeholder 3" descr=""/>
          <p:cNvPicPr/>
          <p:nvPr/>
        </p:nvPicPr>
        <p:blipFill>
          <a:blip r:embed="rId1"/>
          <a:srcRect l="31631" t="18858" r="26988" b="11319"/>
          <a:stretch/>
        </p:blipFill>
        <p:spPr>
          <a:xfrm>
            <a:off x="609480" y="1383120"/>
            <a:ext cx="5562000" cy="5276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2" name="TextBox 4"/>
          <p:cNvSpPr/>
          <p:nvPr/>
        </p:nvSpPr>
        <p:spPr>
          <a:xfrm>
            <a:off x="6477120" y="5791320"/>
            <a:ext cx="1980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Seite 31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Dialog am Restaurant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47500" lnSpcReduction="19999"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Anna Müller: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Guten Tag! Ist hier noch frei?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Mann: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                      Nein, leider nicht.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Anna Müller :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Entschuldigen Sie bitte! Ist hier noch frei?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Frau: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Ja, natürlich. Nehmen Sie Platz!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Anna Müller : 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Vielen Dank! 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Kellner: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Guten Tag! Was trinken Sie?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Anna Müller :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Ein Kännchen Tee, bitte!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Kellner: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Mit Milch oder mit Zitrone?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Anna Müller :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Mit Zitrone, bitte.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Margarete Schäfer: Und ich nehme ein Glas Wein. Nein, ein Bier!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Kellner: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Ein großes oder ein kleines?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Margarete Schäfer: Ein kleines. 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Kellner: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Ja. Möchten Sie auch die Speisekarte?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Anna Müller : 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Ja, bitte. Gerne. 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Kellner: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Wollen Sie bestellen?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Margarete Schäfer: Ja, bitte. Ich nehme Kartoffelnsalat.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Kellner: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 Gerne. Und Sie?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Anna Müller :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Ich möchte Schnitzel mit Pommes frites. </a:t>
            </a:r>
            <a:r>
              <a:rPr b="0" lang="de-DE" sz="32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/>
          </p:nvPr>
        </p:nvSpPr>
        <p:spPr>
          <a:xfrm>
            <a:off x="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9144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Kellner: </a:t>
            </a: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Möchten Sie noch etwas bestellen? </a:t>
            </a: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Margarete Schäfer: Nein, danke, die Rechnung, bitte! </a:t>
            </a: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Kellner: </a:t>
            </a: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Ja, zusammen oder getrennt? </a:t>
            </a: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trike="noStrike" u="none">
                <a:solidFill>
                  <a:schemeClr val="dk1"/>
                </a:solidFill>
                <a:uFillTx/>
                <a:latin typeface="Calibri"/>
              </a:rPr>
              <a:t>Anna Müller : </a:t>
            </a:r>
            <a:r>
              <a:rPr b="0" lang="en-US" sz="15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en-US" sz="1500" strike="noStrike" u="none">
                <a:solidFill>
                  <a:schemeClr val="dk1"/>
                </a:solidFill>
                <a:uFillTx/>
                <a:latin typeface="Calibri"/>
              </a:rPr>
              <a:t>Zusammen. </a:t>
            </a:r>
            <a:r>
              <a:rPr b="0" lang="en-US" sz="15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Kellner: </a:t>
            </a: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Ja, kleinen Moment.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Das macht siebenundzwanzig Euro sechzig, bitte!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Anna Müller : </a:t>
            </a: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Dreißig. Stimmt so. </a:t>
            </a: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500" strike="noStrike" u="none">
                <a:solidFill>
                  <a:schemeClr val="dk1"/>
                </a:solidFill>
                <a:uFillTx/>
                <a:latin typeface="Calibri"/>
              </a:rPr>
              <a:t>Kellner: </a:t>
            </a:r>
            <a:r>
              <a:rPr b="0" lang="en-US" sz="15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en-US" sz="1500" strike="noStrike" u="none">
                <a:solidFill>
                  <a:schemeClr val="dk1"/>
                </a:solidFill>
                <a:uFillTx/>
                <a:latin typeface="Calibri"/>
              </a:rPr>
              <a:t>Ja, danke schön! 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"/>
          <p:cNvSpPr/>
          <p:nvPr/>
        </p:nvSpPr>
        <p:spPr>
          <a:xfrm>
            <a:off x="1066680" y="335880"/>
            <a:ext cx="6552360" cy="39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1500" strike="noStrike" u="none">
                <a:solidFill>
                  <a:schemeClr val="dk1"/>
                </a:solidFill>
                <a:uFillTx/>
                <a:latin typeface="Calibri"/>
              </a:rPr>
              <a:t>Fragen: 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a) Was bestellt Anna und was bestellt Margarete zum Trinken? 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b) Was bestellen die beiden zum Essen? 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c) Wie viel kostet das Essen? 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1" lang="de-DE" sz="1500" strike="noStrike" u="none">
                <a:solidFill>
                  <a:schemeClr val="dk1"/>
                </a:solidFill>
                <a:uFillTx/>
                <a:latin typeface="Calibri"/>
              </a:rPr>
              <a:t>Was passiert in dem Restaurant. Bringe die folgenden Sätze in die korrekte Reihenfolge: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____ Anna und Margarete bezahlen.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____ Anna fragt eine Frau: „Ist hier noch frei?“. 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_11_ Anna und Margarete verlassen das Restaurant. 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____ Anna und Margarete essen das Essen.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____ Der Kellner fragt Anna und Margarete, „Wollen Sie bestellen?“.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____ Anna und Margarete sagen, „Rechnung, bitte“. 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____ Anna und Margarete bestellen das Essen.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__1_ Anna und Margarete gehen in das Restaurant. 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____ Anna und Margarete bestellen die Getränke.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defTabSz="914400">
              <a:lnSpc>
                <a:spcPct val="100000"/>
              </a:lnSpc>
            </a:pP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r>
              <a:rPr b="0" lang="de-DE" sz="1500" strike="noStrike" u="none">
                <a:solidFill>
                  <a:schemeClr val="dk1"/>
                </a:solidFill>
                <a:uFillTx/>
                <a:latin typeface="Calibri"/>
              </a:rPr>
              <a:t>____ Anna fragt einen Mann: „Ist hier noch frei?“. </a:t>
            </a:r>
            <a:endParaRPr b="0" lang="en-US" sz="15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2" descr="C:\Users\admin\Desktop\IMG_20181011_151724955.jpg"/>
          <p:cNvPicPr/>
          <p:nvPr/>
        </p:nvPicPr>
        <p:blipFill>
          <a:blip r:embed="rId1"/>
          <a:stretch/>
        </p:blipFill>
        <p:spPr>
          <a:xfrm>
            <a:off x="2000160" y="0"/>
            <a:ext cx="5142960" cy="6857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Artikel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graphicFrame>
        <p:nvGraphicFramePr>
          <p:cNvPr id="189" name="Content Placeholder 3"/>
          <p:cNvGraphicFramePr/>
          <p:nvPr/>
        </p:nvGraphicFramePr>
        <p:xfrm>
          <a:off x="609480" y="2743200"/>
          <a:ext cx="8229240" cy="1208520"/>
        </p:xfrm>
        <a:graphic>
          <a:graphicData uri="http://schemas.openxmlformats.org/drawingml/2006/table">
            <a:tbl>
              <a:tblPr/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00"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uFillTx/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alibri"/>
                        </a:rPr>
                        <a:t>maskulin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alibri"/>
                        </a:rPr>
                        <a:t>feminin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alibri"/>
                        </a:rPr>
                        <a:t>neutrum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alibri"/>
                        </a:rPr>
                        <a:t>plural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bestimmte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der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die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das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die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unbestimmte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ein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eine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ein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Artikel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Das ist </a:t>
            </a: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ein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 Baum. </a:t>
            </a: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Der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 Baum ist gross. 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Das ist </a:t>
            </a: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eine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 Tasche. </a:t>
            </a: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Die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 Tasche ist rosa. 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Das ist </a:t>
            </a: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ein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 Fenster. </a:t>
            </a:r>
            <a:r>
              <a:rPr b="1" lang="en-US" sz="3200" strike="noStrike" u="none">
                <a:solidFill>
                  <a:schemeClr val="dk1"/>
                </a:solidFill>
                <a:uFillTx/>
                <a:latin typeface="Calibri"/>
              </a:rPr>
              <a:t>Das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 Fenster ist braun. 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Die Taschen sind rosa. 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Eine Sterne ist weiss. 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Artikel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pic>
        <p:nvPicPr>
          <p:cNvPr id="193" name="Content Placeholder 3" descr="Artikel.jpg"/>
          <p:cNvPicPr/>
          <p:nvPr/>
        </p:nvPicPr>
        <p:blipFill>
          <a:blip r:embed="rId1"/>
          <a:stretch/>
        </p:blipFill>
        <p:spPr>
          <a:xfrm>
            <a:off x="380880" y="2057400"/>
            <a:ext cx="8228880" cy="2724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2" descr="beef-with-homemade-dumplings.jpg"/>
          <p:cNvPicPr/>
          <p:nvPr/>
        </p:nvPicPr>
        <p:blipFill>
          <a:blip r:embed="rId1"/>
          <a:stretch/>
        </p:blipFill>
        <p:spPr>
          <a:xfrm>
            <a:off x="3962520" y="457200"/>
            <a:ext cx="4780440" cy="358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" name="Picture 3" descr="Lemon-Matzoh-Knoedel-in-Lemon-Pistachio-Cream Sauce-14.jpg"/>
          <p:cNvPicPr/>
          <p:nvPr/>
        </p:nvPicPr>
        <p:blipFill>
          <a:blip r:embed="rId2"/>
          <a:stretch/>
        </p:blipFill>
        <p:spPr>
          <a:xfrm>
            <a:off x="228600" y="3809880"/>
            <a:ext cx="4574160" cy="3047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" name="Picture 1" descr="51-z+edukRL._SY450SX341_SY450_CR,0,0,341,450_PIbundle-7,TopRight,0,0_SX341_SY450_CR,0,0,341,450_SH20_.jpg"/>
          <p:cNvPicPr/>
          <p:nvPr/>
        </p:nvPicPr>
        <p:blipFill>
          <a:blip r:embed="rId3"/>
          <a:stretch/>
        </p:blipFill>
        <p:spPr>
          <a:xfrm>
            <a:off x="609480" y="152280"/>
            <a:ext cx="2742480" cy="361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" name="Picture 4" descr="download (1).jpg"/>
          <p:cNvPicPr/>
          <p:nvPr/>
        </p:nvPicPr>
        <p:blipFill>
          <a:blip r:embed="rId4"/>
          <a:stretch/>
        </p:blipFill>
        <p:spPr>
          <a:xfrm>
            <a:off x="4952880" y="4114800"/>
            <a:ext cx="3351960" cy="2602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Wortschatz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pic>
        <p:nvPicPr>
          <p:cNvPr id="195" name="Content Placeholder 3" descr="IMG_20181011_151746430.jpg"/>
          <p:cNvPicPr/>
          <p:nvPr/>
        </p:nvPicPr>
        <p:blipFill>
          <a:blip r:embed="rId1"/>
          <a:stretch/>
        </p:blipFill>
        <p:spPr>
          <a:xfrm>
            <a:off x="2362320" y="1143000"/>
            <a:ext cx="4114080" cy="5485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Zahlen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100- hundert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200- zweihundert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300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400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500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600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700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800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900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1000- eintausend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Content Placeholder 3" descr="restaurant dialogue.jpg"/>
          <p:cNvPicPr/>
          <p:nvPr/>
        </p:nvPicPr>
        <p:blipFill>
          <a:blip r:embed="rId1"/>
          <a:stretch/>
        </p:blipFill>
        <p:spPr>
          <a:xfrm>
            <a:off x="2666880" y="904680"/>
            <a:ext cx="3580560" cy="4975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Wortschatz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Bolivien- Bolivia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Sekret</a:t>
            </a:r>
            <a:r>
              <a:rPr b="0" lang="az-Cyrl-AZ" sz="3200" strike="noStrike" u="none">
                <a:solidFill>
                  <a:schemeClr val="dk1"/>
                </a:solidFill>
                <a:uFillTx/>
                <a:latin typeface="Calibri"/>
              </a:rPr>
              <a:t>ӓ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rin/ Sekret</a:t>
            </a:r>
            <a:r>
              <a:rPr b="0" lang="az-Cyrl-AZ" sz="3200" strike="noStrike" u="none">
                <a:solidFill>
                  <a:schemeClr val="dk1"/>
                </a:solidFill>
                <a:uFillTx/>
                <a:latin typeface="Calibri"/>
              </a:rPr>
              <a:t>ӓ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r- secretary 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die Kinder- children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die Schule- school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sagen- to say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der Kurs- Course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interessant- interesting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die Arbeit- work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Wortschatz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Kasachstan- Kazakhstan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die Volkshochschule- adult school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verheiratet- married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unverheiratet- unmarried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ledig- single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verlobt- committed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im Moment- at this moment/ currently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für uns- for us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die Sprache- language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die Kultur- culture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die Heimat- motherland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Sind Sie ledig? – Nein, ich bin verheiratet. 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Wortschatz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40000" lnSpcReduction="19999"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Schanghai- Shanghai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der Student/ die Studentin- student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die</a:t>
            </a:r>
            <a:r>
              <a:rPr b="0" lang="en-IN" sz="3200" strike="noStrike" u="none">
                <a:solidFill>
                  <a:schemeClr val="dk1"/>
                </a:solidFill>
                <a:uFillTx/>
                <a:latin typeface="Calibri"/>
              </a:rPr>
              <a:t> Universit</a:t>
            </a:r>
            <a:r>
              <a:rPr b="0" lang="az-Cyrl-AZ" sz="3200" strike="noStrike" u="none">
                <a:solidFill>
                  <a:schemeClr val="dk1"/>
                </a:solidFill>
                <a:uFillTx/>
                <a:latin typeface="Calibri"/>
              </a:rPr>
              <a:t>ӓ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t- university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Biologie- Biology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Chemie- Chemistry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das Hobby- hobby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die Musik- music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Sport- sports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die Gitarre- Guitar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spielen- to play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der Freund/ die Freundin- Friend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nach- to travel to/ after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lieben- to love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markieren- to mark/ highlight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schreiben- to write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h</a:t>
            </a:r>
            <a:r>
              <a:rPr b="0" lang="az-Cyrl-AZ" sz="3200" strike="noStrike" u="none">
                <a:solidFill>
                  <a:schemeClr val="dk1"/>
                </a:solidFill>
                <a:uFillTx/>
                <a:latin typeface="Calibri"/>
              </a:rPr>
              <a:t>ӧ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ren- to hear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fragen- to ask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antworten- to answer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lesen- to read (irregulars Verb)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3" descr="texts- introduction.jpg"/>
          <p:cNvPicPr/>
          <p:nvPr/>
        </p:nvPicPr>
        <p:blipFill>
          <a:blip r:embed="rId1"/>
          <a:stretch/>
        </p:blipFill>
        <p:spPr>
          <a:xfrm>
            <a:off x="2000160" y="0"/>
            <a:ext cx="5142960" cy="6857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3"/>
          <p:cNvSpPr/>
          <p:nvPr/>
        </p:nvSpPr>
        <p:spPr>
          <a:xfrm>
            <a:off x="2786040" y="304920"/>
            <a:ext cx="290304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Hörverstehen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Listening comprehension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pic>
        <p:nvPicPr>
          <p:cNvPr id="207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02080" y="3225960"/>
            <a:ext cx="405720" cy="405720"/>
          </a:xfrm>
          <a:prstGeom prst="rect">
            <a:avLst/>
          </a:prstGeom>
          <a:ln w="0">
            <a:noFill/>
          </a:ln>
        </p:spPr>
      </p:pic>
      <p:pic>
        <p:nvPicPr>
          <p:cNvPr id="208" name="" descr="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0920" y="3900600"/>
            <a:ext cx="405720" cy="405720"/>
          </a:xfrm>
          <a:prstGeom prst="rect">
            <a:avLst/>
          </a:prstGeom>
          <a:ln w="0">
            <a:noFill/>
          </a:ln>
        </p:spPr>
      </p:pic>
      <p:pic>
        <p:nvPicPr>
          <p:cNvPr id="209" name="" descr="">
            <a:hlinkClick r:id="" action="ppaction://media"/>
          </p:cNvPr>
          <p:cNvPicPr/>
          <p:nvPr>
            <a:audioFile r:link="rId7"/>
            <p:extLst>
              <p:ext uri="{DAA4B4D4-6D71-4841-9C94-3DE7FCFB9230}">
                <p14:media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0920" y="4847040"/>
            <a:ext cx="405720" cy="405720"/>
          </a:xfrm>
          <a:prstGeom prst="rect">
            <a:avLst/>
          </a:prstGeom>
          <a:ln w="0">
            <a:noFill/>
          </a:ln>
        </p:spPr>
      </p:pic>
      <p:pic>
        <p:nvPicPr>
          <p:cNvPr id="210" name="" descr="">
            <a:hlinkClick r:id="" action="ppaction://media"/>
          </p:cNvPr>
          <p:cNvPicPr/>
          <p:nvPr>
            <a:audioFile r:link="rId10"/>
            <p:extLst>
              <p:ext uri="{DAA4B4D4-6D71-4841-9C94-3DE7FCFB9230}">
                <p14:media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02080" y="5533560"/>
            <a:ext cx="405720" cy="405720"/>
          </a:xfrm>
          <a:prstGeom prst="rect">
            <a:avLst/>
          </a:prstGeom>
          <a:ln w="0">
            <a:noFill/>
          </a:ln>
        </p:spPr>
      </p:pic>
      <p:pic>
        <p:nvPicPr>
          <p:cNvPr id="211" name="" descr="">
            <a:hlinkClick r:id="" action="ppaction://media"/>
          </p:cNvPr>
          <p:cNvPicPr/>
          <p:nvPr>
            <a:audioFile r:link="rId13"/>
            <p:extLst>
              <p:ext uri="{DAA4B4D4-6D71-4841-9C94-3DE7FCFB9230}">
                <p14:media r:embed="rId1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047640" y="3402720"/>
            <a:ext cx="405720" cy="405720"/>
          </a:xfrm>
          <a:prstGeom prst="rect">
            <a:avLst/>
          </a:prstGeom>
          <a:ln w="0">
            <a:noFill/>
          </a:ln>
        </p:spPr>
      </p:pic>
      <p:pic>
        <p:nvPicPr>
          <p:cNvPr id="212" name="" descr="">
            <a:hlinkClick r:id="" action="ppaction://media"/>
          </p:cNvPr>
          <p:cNvPicPr/>
          <p:nvPr>
            <a:audioFile r:link="rId16"/>
            <p:extLst>
              <p:ext uri="{DAA4B4D4-6D71-4841-9C94-3DE7FCFB9230}">
                <p14:media r:embed="rId1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047640" y="4339800"/>
            <a:ext cx="405720" cy="405720"/>
          </a:xfrm>
          <a:prstGeom prst="rect">
            <a:avLst/>
          </a:prstGeom>
          <a:ln w="0">
            <a:noFill/>
          </a:ln>
        </p:spPr>
      </p:pic>
      <p:sp>
        <p:nvSpPr>
          <p:cNvPr id="213" name="TextBox 12"/>
          <p:cNvSpPr/>
          <p:nvPr/>
        </p:nvSpPr>
        <p:spPr>
          <a:xfrm>
            <a:off x="6705720" y="3429000"/>
            <a:ext cx="1294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Alphabets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14" name="TextBox 13"/>
          <p:cNvSpPr/>
          <p:nvPr/>
        </p:nvSpPr>
        <p:spPr>
          <a:xfrm>
            <a:off x="6745680" y="4339800"/>
            <a:ext cx="1675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Numbers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15" name="TextBox 15"/>
          <p:cNvSpPr/>
          <p:nvPr/>
        </p:nvSpPr>
        <p:spPr>
          <a:xfrm>
            <a:off x="1459800" y="3193560"/>
            <a:ext cx="11422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Numbers exercise 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16" name="TextBox 16"/>
          <p:cNvSpPr/>
          <p:nvPr/>
        </p:nvSpPr>
        <p:spPr>
          <a:xfrm>
            <a:off x="1459800" y="3962520"/>
            <a:ext cx="15112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country codes exercise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17" name="TextBox 17"/>
          <p:cNvSpPr/>
          <p:nvPr/>
        </p:nvSpPr>
        <p:spPr>
          <a:xfrm>
            <a:off x="1676520" y="4876920"/>
            <a:ext cx="1498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Dialogue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18" name="TextBox 18"/>
          <p:cNvSpPr/>
          <p:nvPr/>
        </p:nvSpPr>
        <p:spPr>
          <a:xfrm>
            <a:off x="1654560" y="5522400"/>
            <a:ext cx="1498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Dialogue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19" name="TextBox 19"/>
          <p:cNvSpPr/>
          <p:nvPr/>
        </p:nvSpPr>
        <p:spPr>
          <a:xfrm>
            <a:off x="1208160" y="1752480"/>
            <a:ext cx="6792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Please click on each ‘sound’ icon to listen to German language audio exercises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83" fill="hold"/>
                                        <p:tgtEl>
                                          <p:spTgt spid="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5573" fill="hold"/>
                                        <p:tgtEl>
                                          <p:spTgt spid="2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2560" fill="hold"/>
                                        <p:tgtEl>
                                          <p:spTgt spid="2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1352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1744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/>
          </p:nvPr>
        </p:nvSpPr>
        <p:spPr>
          <a:xfrm>
            <a:off x="533520" y="121932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19999"/>
          </a:bodyPr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Calibri"/>
              </a:rPr>
              <a:t>Grammatik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Calibri"/>
              </a:rPr>
              <a:t>Grammatik: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Calibri"/>
              </a:rPr>
              <a:t>Frage 1) Ergänzen Sie die unbestimmte Artikel! </a:t>
            </a:r>
            <a:r>
              <a:rPr b="1" lang="en-US" sz="18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1" lang="en-US" sz="18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1" lang="en-US" sz="18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1" lang="en-US" sz="18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Marathi ist  _________ Sprache.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Das ist _________ Lampe.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Ist das _________ Computer?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Das ist _________ Kuli.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'Studio D' ist _________ Kursbuch. 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Calibri"/>
              </a:rPr>
              <a:t>Frage 2) Ergänzen Sie die Verbkonjugationen! </a:t>
            </a:r>
            <a:r>
              <a:rPr b="1" lang="en-US" sz="18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1" lang="en-US" sz="18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1" lang="en-US" sz="18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1" lang="en-US" sz="18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Calibri"/>
              </a:rPr>
              <a:t>      </a:t>
            </a:r>
            <a:r>
              <a:rPr b="1" lang="en-US" sz="1800" strike="noStrike" u="none">
                <a:solidFill>
                  <a:schemeClr val="dk1"/>
                </a:solidFill>
                <a:uFillTx/>
                <a:latin typeface="Calibri"/>
              </a:rPr>
              <a:t>[ wohnen, heissen, sagen, kosten, kommen,  trinken]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Calibri"/>
              </a:rPr>
              <a:t>Du _________ Saft.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Calibri"/>
              </a:rPr>
              <a:t>Wir _________ aus Italien. 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Calibri"/>
              </a:rPr>
              <a:t>Das Buch _________ € 20. 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Calibri"/>
              </a:rPr>
              <a:t>Wir _________ in La Paz. 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Calibri"/>
              </a:rPr>
              <a:t>_________ sie Priya?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Calibri"/>
              </a:rPr>
              <a:t> </a:t>
            </a:r>
            <a:endParaRPr b="0" lang="en-US" sz="18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Plural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32500" lnSpcReduction="19999"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Kreiden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Tafeln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Schw</a:t>
            </a:r>
            <a:r>
              <a:rPr b="0" lang="az-Cyrl-AZ" sz="3200" strike="noStrike" u="none">
                <a:solidFill>
                  <a:schemeClr val="dk1"/>
                </a:solidFill>
                <a:uFillTx/>
                <a:latin typeface="Calibri"/>
              </a:rPr>
              <a:t>ӓ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mme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Papiere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Tische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Stühle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Computer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CD-Player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Lampen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Kursbücher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Taschen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Füller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Lernplakate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Bleistifte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Radiergummis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Hefte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Videorekorder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Fernseher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Handys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Kulis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Overheadprojektor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/>
          </p:nvPr>
        </p:nvSpPr>
        <p:spPr>
          <a:xfrm>
            <a:off x="457200" y="2057400"/>
            <a:ext cx="8228880" cy="4068000"/>
          </a:xfrm>
          <a:prstGeom prst="rect">
            <a:avLst/>
          </a:prstGeom>
          <a:noFill/>
          <a:ln w="0">
            <a:solidFill>
              <a:schemeClr val="dk1">
                <a:lumMod val="85000"/>
                <a:lumOff val="15000"/>
              </a:schemeClr>
            </a:solidFill>
          </a:ln>
        </p:spPr>
        <p:txBody>
          <a:bodyPr lIns="91440" rIns="91440" tIns="45720" bIns="45720" anchor="t">
            <a:normAutofit fontScale="92500" lnSpcReduction="9999"/>
          </a:bodyPr>
          <a:p>
            <a:pPr marL="343080" indent="-343080" defTabSz="914400">
              <a:lnSpc>
                <a:spcPct val="100000"/>
              </a:lnSpc>
              <a:spcBef>
                <a:spcPts val="1040"/>
              </a:spcBef>
              <a:buNone/>
              <a:tabLst>
                <a:tab algn="l" pos="0"/>
              </a:tabLst>
            </a:pPr>
            <a:r>
              <a:rPr b="1" lang="en-US" sz="5200" strike="noStrike" u="none">
                <a:solidFill>
                  <a:schemeClr val="dk1"/>
                </a:solidFill>
                <a:uFillTx/>
                <a:latin typeface="Calibri"/>
              </a:rPr>
              <a:t>A B C D E F G H I J K L M N O P Q R S  T U V W X Y Z</a:t>
            </a:r>
            <a:endParaRPr b="0" lang="en-US" sz="5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1040"/>
              </a:spcBef>
              <a:buNone/>
              <a:tabLst>
                <a:tab algn="l" pos="0"/>
              </a:tabLst>
            </a:pPr>
            <a:r>
              <a:rPr b="1" lang="en-US" sz="5200" strike="noStrike" u="none">
                <a:solidFill>
                  <a:schemeClr val="dk1"/>
                </a:solidFill>
                <a:uFillTx/>
                <a:latin typeface="Calibri"/>
              </a:rPr>
              <a:t>ß ÄÖÜ / äöü</a:t>
            </a:r>
            <a:endParaRPr b="0" lang="en-US" sz="5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30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1" lang="en-US" sz="3000" strike="noStrike" u="none">
                <a:solidFill>
                  <a:schemeClr val="dk1"/>
                </a:solidFill>
                <a:uFillTx/>
                <a:latin typeface="Calibri"/>
              </a:rPr>
              <a:t>Bitte Buchstabieren Sie Ihren Namen!</a:t>
            </a:r>
            <a:endParaRPr b="0" lang="en-US" sz="30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1" lang="en-US" sz="30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r>
              <a:rPr b="1" lang="en-US" sz="3000" strike="noStrike" u="none">
                <a:solidFill>
                  <a:schemeClr val="dk1"/>
                </a:solidFill>
                <a:uFillTx/>
                <a:latin typeface="Calibri"/>
              </a:rPr>
              <a:t>Vorname - Nachname</a:t>
            </a:r>
            <a:endParaRPr b="0" lang="en-US" sz="30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1066680" y="-102240"/>
            <a:ext cx="6948720" cy="1737360"/>
          </a:xfrm>
          <a:prstGeom prst="rect">
            <a:avLst/>
          </a:prstGeom>
          <a:solidFill>
            <a:srgbClr val="7030a0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400" strike="noStrike" u="none">
                <a:solidFill>
                  <a:schemeClr val="lt1">
                    <a:lumMod val="95000"/>
                  </a:schemeClr>
                </a:solidFill>
                <a:uFillTx/>
                <a:latin typeface="Calibri"/>
              </a:rPr>
              <a:t>Buchstaben= Alphabets</a:t>
            </a:r>
            <a:endParaRPr b="0" lang="en-US" sz="5400" strike="noStrike" u="none">
              <a:solidFill>
                <a:srgbClr val="ffffff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Plural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der Name- Namen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der Pilot, Piloten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Familien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Büros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Polizei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die Frau, Frauen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Kaffees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Fragen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das Foto, Fotos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Beantworten Sie die Fragen!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2+4=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31+5=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15+7=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56+21=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1+1=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Artikel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Die Kreide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Die Tafel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Der Schwamm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Das Papier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Der Tisch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graphicFrame>
        <p:nvGraphicFramePr>
          <p:cNvPr id="229" name="Table 3"/>
          <p:cNvGraphicFramePr/>
          <p:nvPr/>
        </p:nvGraphicFramePr>
        <p:xfrm>
          <a:off x="609480" y="1397160"/>
          <a:ext cx="7008840" cy="1519560"/>
        </p:xfrm>
        <a:graphic>
          <a:graphicData uri="http://schemas.openxmlformats.org/drawingml/2006/table">
            <a:tbl>
              <a:tblPr/>
              <a:tblGrid>
                <a:gridCol w="1401840"/>
                <a:gridCol w="1401840"/>
                <a:gridCol w="1401840"/>
                <a:gridCol w="1401840"/>
                <a:gridCol w="1401840"/>
              </a:tblGrid>
              <a:tr h="370800"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uFillTx/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alibri"/>
                        </a:rPr>
                        <a:t>maskulin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alibri"/>
                        </a:rPr>
                        <a:t>feminin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alibri"/>
                        </a:rPr>
                        <a:t>neutrum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alibri"/>
                        </a:rPr>
                        <a:t>plural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unbestimmte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ein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eine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ein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-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bestimmte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der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die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das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die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Vereinigung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Die Kreide- Das ist eine Kreide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Ist das eine Kreide?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Nein, das ist keine Kreide. Das ist ein Buch.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Die Tafel- Ist das eine Tafel? Ja, das ist eine Tafel. 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Der Schwamm: Ist das ein Schwamm?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Nein, das ist kein Schwamm. Das ist ein Kuli.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graphicFrame>
        <p:nvGraphicFramePr>
          <p:cNvPr id="232" name="Table 3"/>
          <p:cNvGraphicFramePr/>
          <p:nvPr/>
        </p:nvGraphicFramePr>
        <p:xfrm>
          <a:off x="609480" y="1397160"/>
          <a:ext cx="7008840" cy="1208520"/>
        </p:xfrm>
        <a:graphic>
          <a:graphicData uri="http://schemas.openxmlformats.org/drawingml/2006/table">
            <a:tbl>
              <a:tblPr/>
              <a:tblGrid>
                <a:gridCol w="1401840"/>
                <a:gridCol w="1401840"/>
                <a:gridCol w="1401840"/>
                <a:gridCol w="1401840"/>
                <a:gridCol w="1401840"/>
              </a:tblGrid>
              <a:tr h="370800"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uFillTx/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alibri"/>
                        </a:rPr>
                        <a:t>maskulin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alibri"/>
                        </a:rPr>
                        <a:t>feminin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alibri"/>
                        </a:rPr>
                        <a:t>neutrum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alibri"/>
                        </a:rPr>
                        <a:t>plural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ein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eine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ein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-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kein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keine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kein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keine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Kein keine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pic>
        <p:nvPicPr>
          <p:cNvPr id="234" name="Content Placeholder 3" descr="kei keine.jpg"/>
          <p:cNvPicPr/>
          <p:nvPr/>
        </p:nvPicPr>
        <p:blipFill>
          <a:blip r:embed="rId1"/>
          <a:stretch/>
        </p:blipFill>
        <p:spPr>
          <a:xfrm>
            <a:off x="1278720" y="1600200"/>
            <a:ext cx="6585480" cy="4525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Vereinigung mit ‘nicht’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Ich gehe nicht zur schule. 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Wir bestellen kein Sandwich.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Wir bestellen nicht.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Wir laufen nicht. 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sein = to be(konjugation)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Sein oder ______ sein?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ich bin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du bist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er/es/sie ist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wir sind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ihr seid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Sie, sie sind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haben = to have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ich habe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du hast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er/es/sie hat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wir haben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ihr habt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Sie, sie haben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Ein Gedicht = A Poem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47500" lnSpcReduction="19999"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br>
              <a:rPr sz="3200"/>
            </a:br>
            <a:r>
              <a:rPr b="0" lang="en-US" sz="3200" strike="noStrike" u="none">
                <a:solidFill>
                  <a:srgbClr val="0033cc"/>
                </a:solidFill>
                <a:uFillTx/>
                <a:latin typeface="Calibri"/>
              </a:rPr>
              <a:t>Backe, backe Kuchen,</a:t>
            </a:r>
            <a:br>
              <a:rPr sz="3200"/>
            </a:br>
            <a:r>
              <a:rPr b="0" lang="en-US" sz="3200" strike="noStrike" u="none">
                <a:solidFill>
                  <a:srgbClr val="0033cc"/>
                </a:solidFill>
                <a:uFillTx/>
                <a:latin typeface="Calibri"/>
              </a:rPr>
              <a:t>der Bäcker hat gerufen.</a:t>
            </a:r>
            <a:br>
              <a:rPr sz="3200"/>
            </a:br>
            <a:br>
              <a:rPr sz="3200"/>
            </a:br>
            <a:r>
              <a:rPr b="0" lang="en-US" sz="3200" strike="noStrike" u="none">
                <a:solidFill>
                  <a:srgbClr val="0033cc"/>
                </a:solidFill>
                <a:uFillTx/>
                <a:latin typeface="Calibri"/>
              </a:rPr>
              <a:t>Wer will Kuchen backen,</a:t>
            </a:r>
            <a:br>
              <a:rPr sz="3200"/>
            </a:br>
            <a:r>
              <a:rPr b="0" lang="en-US" sz="3200" strike="noStrike" u="none">
                <a:solidFill>
                  <a:srgbClr val="0033cc"/>
                </a:solidFill>
                <a:uFillTx/>
                <a:latin typeface="Calibri"/>
              </a:rPr>
              <a:t>der muss haben sieben Sachen:</a:t>
            </a:r>
            <a:br>
              <a:rPr sz="3200"/>
            </a:br>
            <a:br>
              <a:rPr sz="3200"/>
            </a:br>
            <a:r>
              <a:rPr b="0" lang="en-US" sz="3200" strike="noStrike" u="none">
                <a:solidFill>
                  <a:srgbClr val="0033cc"/>
                </a:solidFill>
                <a:uFillTx/>
                <a:latin typeface="Calibri"/>
              </a:rPr>
              <a:t>Zucker und Salz,</a:t>
            </a:r>
            <a:br>
              <a:rPr sz="3200"/>
            </a:br>
            <a:r>
              <a:rPr b="0" lang="en-US" sz="3200" strike="noStrike" u="none">
                <a:solidFill>
                  <a:srgbClr val="0033cc"/>
                </a:solidFill>
                <a:uFillTx/>
                <a:latin typeface="Calibri"/>
              </a:rPr>
              <a:t>Eier und Schmalz,</a:t>
            </a:r>
            <a:br>
              <a:rPr sz="3200"/>
            </a:br>
            <a:r>
              <a:rPr b="0" lang="en-US" sz="3200" strike="noStrike" u="none">
                <a:solidFill>
                  <a:srgbClr val="0033cc"/>
                </a:solidFill>
                <a:uFillTx/>
                <a:latin typeface="Calibri"/>
              </a:rPr>
              <a:t>Milch und Mehl ,</a:t>
            </a:r>
            <a:br>
              <a:rPr sz="3200"/>
            </a:br>
            <a:r>
              <a:rPr b="0" lang="en-US" sz="3200" strike="noStrike" u="none">
                <a:solidFill>
                  <a:srgbClr val="0033cc"/>
                </a:solidFill>
                <a:uFillTx/>
                <a:latin typeface="Calibri"/>
              </a:rPr>
              <a:t>und Safran macht den Kuchen gelb.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8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rgbClr val="008000"/>
                </a:solidFill>
                <a:uFillTx/>
                <a:latin typeface="Calibri"/>
              </a:rPr>
              <a:t>Bake, bake, bake a cake</a:t>
            </a:r>
            <a:br>
              <a:rPr sz="3200"/>
            </a:br>
            <a:r>
              <a:rPr b="0" lang="en-US" sz="3200" strike="noStrike" u="none">
                <a:solidFill>
                  <a:srgbClr val="008000"/>
                </a:solidFill>
                <a:uFillTx/>
                <a:latin typeface="Calibri"/>
              </a:rPr>
              <a:t>The baker called out!</a:t>
            </a:r>
            <a:br>
              <a:rPr sz="3200"/>
            </a:br>
            <a:br>
              <a:rPr sz="3200"/>
            </a:br>
            <a:r>
              <a:rPr b="0" lang="en-US" sz="3200" strike="noStrike" u="none">
                <a:solidFill>
                  <a:srgbClr val="008000"/>
                </a:solidFill>
                <a:uFillTx/>
                <a:latin typeface="Calibri"/>
              </a:rPr>
              <a:t>If you want to bake a cake </a:t>
            </a:r>
            <a:br>
              <a:rPr sz="3200"/>
            </a:br>
            <a:r>
              <a:rPr b="0" lang="en-US" sz="3200" strike="noStrike" u="none">
                <a:solidFill>
                  <a:srgbClr val="008000"/>
                </a:solidFill>
                <a:uFillTx/>
                <a:latin typeface="Calibri"/>
              </a:rPr>
              <a:t>You need seven ingredients:</a:t>
            </a:r>
            <a:br>
              <a:rPr sz="3200"/>
            </a:br>
            <a:br>
              <a:rPr sz="3200"/>
            </a:br>
            <a:r>
              <a:rPr b="0" lang="en-US" sz="3200" strike="noStrike" u="none">
                <a:solidFill>
                  <a:srgbClr val="008000"/>
                </a:solidFill>
                <a:uFillTx/>
                <a:latin typeface="Calibri"/>
              </a:rPr>
              <a:t>Sugar and salt</a:t>
            </a:r>
            <a:br>
              <a:rPr sz="3200"/>
            </a:br>
            <a:r>
              <a:rPr b="0" lang="en-US" sz="3200" strike="noStrike" u="none">
                <a:solidFill>
                  <a:srgbClr val="008000"/>
                </a:solidFill>
                <a:uFillTx/>
                <a:latin typeface="Calibri"/>
              </a:rPr>
              <a:t>Eggs and lard</a:t>
            </a:r>
            <a:br>
              <a:rPr sz="3200"/>
            </a:br>
            <a:r>
              <a:rPr b="0" lang="en-US" sz="3200" strike="noStrike" u="none">
                <a:solidFill>
                  <a:srgbClr val="008000"/>
                </a:solidFill>
                <a:uFillTx/>
                <a:latin typeface="Calibri"/>
              </a:rPr>
              <a:t>Milk and flour </a:t>
            </a:r>
            <a:br>
              <a:rPr sz="3200"/>
            </a:br>
            <a:r>
              <a:rPr b="0" lang="en-US" sz="3200" strike="noStrike" u="none">
                <a:solidFill>
                  <a:srgbClr val="008000"/>
                </a:solidFill>
                <a:uFillTx/>
                <a:latin typeface="Calibri"/>
              </a:rPr>
              <a:t>and saffron makes the cake yellow.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pic>
        <p:nvPicPr>
          <p:cNvPr id="243" name="Picture 3" descr="16571821-happy-baker-with-cake-Stock-Vector-cartoon-chef-cake.jpg"/>
          <p:cNvPicPr/>
          <p:nvPr/>
        </p:nvPicPr>
        <p:blipFill>
          <a:blip r:embed="rId1"/>
          <a:stretch/>
        </p:blipFill>
        <p:spPr>
          <a:xfrm>
            <a:off x="4343400" y="1828800"/>
            <a:ext cx="3547080" cy="4438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Bitte buchstabieren Sie!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algn="ctr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US" sz="3200" strike="noStrike" u="none">
                <a:solidFill>
                  <a:srgbClr val="7030a0"/>
                </a:solidFill>
                <a:uFillTx/>
                <a:latin typeface="Calibri"/>
              </a:rPr>
              <a:t>Vorname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Brigitte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Martin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algn="ctr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algn="ctr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US" sz="3200" strike="noStrike" u="none">
                <a:solidFill>
                  <a:srgbClr val="c00000"/>
                </a:solidFill>
                <a:uFillTx/>
                <a:latin typeface="Calibri"/>
              </a:rPr>
              <a:t>Nachname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Bauer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Schumacher</a:t>
            </a: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7030a0"/>
                </a:solidFill>
                <a:uFillTx/>
                <a:latin typeface="Calibri"/>
              </a:rPr>
              <a:t>Begrüssen</a:t>
            </a:r>
            <a:endParaRPr b="0" lang="en-US" sz="4400" strike="noStrike" u="none">
              <a:solidFill>
                <a:srgbClr val="000000"/>
              </a:solidFill>
              <a:uFillTx/>
              <a:latin typeface="Noto Serif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4003458517"/>
              </p:ext>
            </p:extLst>
          </p:nvPr>
        </p:nvGraphicFramePr>
        <p:xfrm>
          <a:off x="380880" y="1447920"/>
          <a:ext cx="8228880" cy="502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41130</TotalTime>
  <Application>LibreOffice/24.8.6.2$Linux_X86_64 LibreOffice_project/480$Build-2</Application>
  <AppVersion>15.0000</AppVersion>
  <Words>2278</Words>
  <Paragraphs>641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Poorva</dc:creator>
  <dc:description/>
  <dc:language>en-US</dc:language>
  <cp:lastModifiedBy/>
  <dcterms:modified xsi:type="dcterms:W3CDTF">2025-05-10T08:52:35Z</dcterms:modified>
  <cp:revision>319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6</vt:i4>
  </property>
  <property fmtid="{D5CDD505-2E9C-101B-9397-08002B2CF9AE}" pid="3" name="PresentationFormat">
    <vt:lpwstr>On-screen Show (4:3)</vt:lpwstr>
  </property>
  <property fmtid="{D5CDD505-2E9C-101B-9397-08002B2CF9AE}" pid="4" name="Slides">
    <vt:i4>78</vt:i4>
  </property>
</Properties>
</file>